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15335250" cy="215995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E7BC7-E91E-459F-9DAB-92680C8F39F8}" v="218" dt="2023-09-25T19:22:10.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1236" y="-79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er Hungenaert" userId="8cc4c72c-ba65-47c3-a679-2a216061e211" providerId="ADAL" clId="{A1AE7BC7-E91E-459F-9DAB-92680C8F39F8}"/>
    <pc:docChg chg="undo custSel modSld">
      <pc:chgData name="Sander Hungenaert" userId="8cc4c72c-ba65-47c3-a679-2a216061e211" providerId="ADAL" clId="{A1AE7BC7-E91E-459F-9DAB-92680C8F39F8}" dt="2023-09-25T19:22:10.292" v="1480" actId="20577"/>
      <pc:docMkLst>
        <pc:docMk/>
      </pc:docMkLst>
      <pc:sldChg chg="addSp modSp mod">
        <pc:chgData name="Sander Hungenaert" userId="8cc4c72c-ba65-47c3-a679-2a216061e211" providerId="ADAL" clId="{A1AE7BC7-E91E-459F-9DAB-92680C8F39F8}" dt="2023-09-25T19:22:10.292" v="1480" actId="20577"/>
        <pc:sldMkLst>
          <pc:docMk/>
          <pc:sldMk cId="539862888" sldId="256"/>
        </pc:sldMkLst>
        <pc:spChg chg="mod">
          <ac:chgData name="Sander Hungenaert" userId="8cc4c72c-ba65-47c3-a679-2a216061e211" providerId="ADAL" clId="{A1AE7BC7-E91E-459F-9DAB-92680C8F39F8}" dt="2023-09-23T10:44:14.679" v="1370" actId="2711"/>
          <ac:spMkLst>
            <pc:docMk/>
            <pc:sldMk cId="539862888" sldId="256"/>
            <ac:spMk id="9" creationId="{AD474CF5-65B5-870C-5647-DEBCA970D300}"/>
          </ac:spMkLst>
        </pc:spChg>
        <pc:spChg chg="mod">
          <ac:chgData name="Sander Hungenaert" userId="8cc4c72c-ba65-47c3-a679-2a216061e211" providerId="ADAL" clId="{A1AE7BC7-E91E-459F-9DAB-92680C8F39F8}" dt="2023-09-23T10:43:41.552" v="1369" actId="164"/>
          <ac:spMkLst>
            <pc:docMk/>
            <pc:sldMk cId="539862888" sldId="256"/>
            <ac:spMk id="12" creationId="{68BE52D3-E88E-C781-7B4F-F79E5F55FAF1}"/>
          </ac:spMkLst>
        </pc:spChg>
        <pc:spChg chg="mod">
          <ac:chgData name="Sander Hungenaert" userId="8cc4c72c-ba65-47c3-a679-2a216061e211" providerId="ADAL" clId="{A1AE7BC7-E91E-459F-9DAB-92680C8F39F8}" dt="2023-09-23T10:43:41.552" v="1369" actId="164"/>
          <ac:spMkLst>
            <pc:docMk/>
            <pc:sldMk cId="539862888" sldId="256"/>
            <ac:spMk id="13" creationId="{B6ECDB9F-049B-137B-B5A3-986FD8EB536C}"/>
          </ac:spMkLst>
        </pc:spChg>
        <pc:spChg chg="mod">
          <ac:chgData name="Sander Hungenaert" userId="8cc4c72c-ba65-47c3-a679-2a216061e211" providerId="ADAL" clId="{A1AE7BC7-E91E-459F-9DAB-92680C8F39F8}" dt="2023-09-23T10:43:41.552" v="1369" actId="164"/>
          <ac:spMkLst>
            <pc:docMk/>
            <pc:sldMk cId="539862888" sldId="256"/>
            <ac:spMk id="14" creationId="{5B292ECD-8926-F4F5-A8D0-40853E66FEA1}"/>
          </ac:spMkLst>
        </pc:spChg>
        <pc:spChg chg="mod">
          <ac:chgData name="Sander Hungenaert" userId="8cc4c72c-ba65-47c3-a679-2a216061e211" providerId="ADAL" clId="{A1AE7BC7-E91E-459F-9DAB-92680C8F39F8}" dt="2023-09-23T10:41:29.819" v="1360" actId="164"/>
          <ac:spMkLst>
            <pc:docMk/>
            <pc:sldMk cId="539862888" sldId="256"/>
            <ac:spMk id="15" creationId="{78D1ADEE-96C3-D94A-237E-F54195EBF216}"/>
          </ac:spMkLst>
        </pc:spChg>
        <pc:spChg chg="mod">
          <ac:chgData name="Sander Hungenaert" userId="8cc4c72c-ba65-47c3-a679-2a216061e211" providerId="ADAL" clId="{A1AE7BC7-E91E-459F-9DAB-92680C8F39F8}" dt="2023-09-23T10:41:29.819" v="1360" actId="164"/>
          <ac:spMkLst>
            <pc:docMk/>
            <pc:sldMk cId="539862888" sldId="256"/>
            <ac:spMk id="16" creationId="{3DE27103-E8F9-8FF2-951B-8F29EFB5C209}"/>
          </ac:spMkLst>
        </pc:spChg>
        <pc:spChg chg="mod">
          <ac:chgData name="Sander Hungenaert" userId="8cc4c72c-ba65-47c3-a679-2a216061e211" providerId="ADAL" clId="{A1AE7BC7-E91E-459F-9DAB-92680C8F39F8}" dt="2023-09-23T10:41:29.819" v="1360" actId="164"/>
          <ac:spMkLst>
            <pc:docMk/>
            <pc:sldMk cId="539862888" sldId="256"/>
            <ac:spMk id="17" creationId="{A55D09A0-4D59-88F5-D8F9-14F6F0786E20}"/>
          </ac:spMkLst>
        </pc:spChg>
        <pc:spChg chg="mod">
          <ac:chgData name="Sander Hungenaert" userId="8cc4c72c-ba65-47c3-a679-2a216061e211" providerId="ADAL" clId="{A1AE7BC7-E91E-459F-9DAB-92680C8F39F8}" dt="2023-09-23T10:42:02.934" v="1362" actId="164"/>
          <ac:spMkLst>
            <pc:docMk/>
            <pc:sldMk cId="539862888" sldId="256"/>
            <ac:spMk id="18" creationId="{9DD5D63E-2267-4C68-2F5B-1B89792B4243}"/>
          </ac:spMkLst>
        </pc:spChg>
        <pc:spChg chg="mod">
          <ac:chgData name="Sander Hungenaert" userId="8cc4c72c-ba65-47c3-a679-2a216061e211" providerId="ADAL" clId="{A1AE7BC7-E91E-459F-9DAB-92680C8F39F8}" dt="2023-09-23T10:42:02.934" v="1362" actId="164"/>
          <ac:spMkLst>
            <pc:docMk/>
            <pc:sldMk cId="539862888" sldId="256"/>
            <ac:spMk id="19" creationId="{DFA438F1-4BEB-EA25-8DC6-4B5692D177AE}"/>
          </ac:spMkLst>
        </pc:spChg>
        <pc:spChg chg="mod">
          <ac:chgData name="Sander Hungenaert" userId="8cc4c72c-ba65-47c3-a679-2a216061e211" providerId="ADAL" clId="{A1AE7BC7-E91E-459F-9DAB-92680C8F39F8}" dt="2023-09-23T10:42:02.934" v="1362" actId="164"/>
          <ac:spMkLst>
            <pc:docMk/>
            <pc:sldMk cId="539862888" sldId="256"/>
            <ac:spMk id="20" creationId="{E3BD631F-AA95-396A-4B66-49492925DB5A}"/>
          </ac:spMkLst>
        </pc:spChg>
        <pc:spChg chg="mod">
          <ac:chgData name="Sander Hungenaert" userId="8cc4c72c-ba65-47c3-a679-2a216061e211" providerId="ADAL" clId="{A1AE7BC7-E91E-459F-9DAB-92680C8F39F8}" dt="2023-09-23T10:42:27.293" v="1365" actId="164"/>
          <ac:spMkLst>
            <pc:docMk/>
            <pc:sldMk cId="539862888" sldId="256"/>
            <ac:spMk id="21" creationId="{D3653B48-84B1-5A50-3B48-8E1C1CB5AC71}"/>
          </ac:spMkLst>
        </pc:spChg>
        <pc:spChg chg="mod">
          <ac:chgData name="Sander Hungenaert" userId="8cc4c72c-ba65-47c3-a679-2a216061e211" providerId="ADAL" clId="{A1AE7BC7-E91E-459F-9DAB-92680C8F39F8}" dt="2023-09-23T10:42:27.293" v="1365" actId="164"/>
          <ac:spMkLst>
            <pc:docMk/>
            <pc:sldMk cId="539862888" sldId="256"/>
            <ac:spMk id="22" creationId="{0DBA1B56-9F36-F69C-969C-67EDB3B0E182}"/>
          </ac:spMkLst>
        </pc:spChg>
        <pc:spChg chg="mod">
          <ac:chgData name="Sander Hungenaert" userId="8cc4c72c-ba65-47c3-a679-2a216061e211" providerId="ADAL" clId="{A1AE7BC7-E91E-459F-9DAB-92680C8F39F8}" dt="2023-09-23T10:42:27.293" v="1365" actId="164"/>
          <ac:spMkLst>
            <pc:docMk/>
            <pc:sldMk cId="539862888" sldId="256"/>
            <ac:spMk id="23" creationId="{16183FF3-3AEB-F69C-D3E0-E1E4482519BC}"/>
          </ac:spMkLst>
        </pc:spChg>
        <pc:spChg chg="mod">
          <ac:chgData name="Sander Hungenaert" userId="8cc4c72c-ba65-47c3-a679-2a216061e211" providerId="ADAL" clId="{A1AE7BC7-E91E-459F-9DAB-92680C8F39F8}" dt="2023-09-23T10:42:51.975" v="1366" actId="164"/>
          <ac:spMkLst>
            <pc:docMk/>
            <pc:sldMk cId="539862888" sldId="256"/>
            <ac:spMk id="24" creationId="{9330660D-4CD0-6465-44CB-3F72A5CE8A46}"/>
          </ac:spMkLst>
        </pc:spChg>
        <pc:spChg chg="mod">
          <ac:chgData name="Sander Hungenaert" userId="8cc4c72c-ba65-47c3-a679-2a216061e211" providerId="ADAL" clId="{A1AE7BC7-E91E-459F-9DAB-92680C8F39F8}" dt="2023-09-23T10:42:51.975" v="1366" actId="164"/>
          <ac:spMkLst>
            <pc:docMk/>
            <pc:sldMk cId="539862888" sldId="256"/>
            <ac:spMk id="25" creationId="{2799E9AA-2001-CB50-7C3E-1A096AC1914B}"/>
          </ac:spMkLst>
        </pc:spChg>
        <pc:spChg chg="mod">
          <ac:chgData name="Sander Hungenaert" userId="8cc4c72c-ba65-47c3-a679-2a216061e211" providerId="ADAL" clId="{A1AE7BC7-E91E-459F-9DAB-92680C8F39F8}" dt="2023-09-23T10:42:51.975" v="1366" actId="164"/>
          <ac:spMkLst>
            <pc:docMk/>
            <pc:sldMk cId="539862888" sldId="256"/>
            <ac:spMk id="26" creationId="{B1985836-FB27-72F2-3727-9925AB131437}"/>
          </ac:spMkLst>
        </pc:spChg>
        <pc:spChg chg="mod">
          <ac:chgData name="Sander Hungenaert" userId="8cc4c72c-ba65-47c3-a679-2a216061e211" providerId="ADAL" clId="{A1AE7BC7-E91E-459F-9DAB-92680C8F39F8}" dt="2023-09-23T10:43:00.037" v="1367" actId="164"/>
          <ac:spMkLst>
            <pc:docMk/>
            <pc:sldMk cId="539862888" sldId="256"/>
            <ac:spMk id="27" creationId="{374B3CB5-C13E-F619-4457-88EF602D27D7}"/>
          </ac:spMkLst>
        </pc:spChg>
        <pc:spChg chg="mod">
          <ac:chgData name="Sander Hungenaert" userId="8cc4c72c-ba65-47c3-a679-2a216061e211" providerId="ADAL" clId="{A1AE7BC7-E91E-459F-9DAB-92680C8F39F8}" dt="2023-09-23T10:43:00.037" v="1367" actId="164"/>
          <ac:spMkLst>
            <pc:docMk/>
            <pc:sldMk cId="539862888" sldId="256"/>
            <ac:spMk id="28" creationId="{317DD6DA-000C-D65F-C5F1-382219AB945E}"/>
          </ac:spMkLst>
        </pc:spChg>
        <pc:spChg chg="mod">
          <ac:chgData name="Sander Hungenaert" userId="8cc4c72c-ba65-47c3-a679-2a216061e211" providerId="ADAL" clId="{A1AE7BC7-E91E-459F-9DAB-92680C8F39F8}" dt="2023-09-23T10:43:00.037" v="1367" actId="164"/>
          <ac:spMkLst>
            <pc:docMk/>
            <pc:sldMk cId="539862888" sldId="256"/>
            <ac:spMk id="29" creationId="{4090B0DD-1CF4-EB7B-0F74-3D830DE70880}"/>
          </ac:spMkLst>
        </pc:spChg>
        <pc:spChg chg="mod">
          <ac:chgData name="Sander Hungenaert" userId="8cc4c72c-ba65-47c3-a679-2a216061e211" providerId="ADAL" clId="{A1AE7BC7-E91E-459F-9DAB-92680C8F39F8}" dt="2023-09-23T10:40:01.939" v="1359" actId="20577"/>
          <ac:spMkLst>
            <pc:docMk/>
            <pc:sldMk cId="539862888" sldId="256"/>
            <ac:spMk id="30" creationId="{6982453E-DAAE-284C-A79D-753B0F8E45EF}"/>
          </ac:spMkLst>
        </pc:spChg>
        <pc:spChg chg="mod">
          <ac:chgData name="Sander Hungenaert" userId="8cc4c72c-ba65-47c3-a679-2a216061e211" providerId="ADAL" clId="{A1AE7BC7-E91E-459F-9DAB-92680C8F39F8}" dt="2023-09-23T10:33:22.906" v="1070" actId="255"/>
          <ac:spMkLst>
            <pc:docMk/>
            <pc:sldMk cId="539862888" sldId="256"/>
            <ac:spMk id="31" creationId="{1E97B1D7-7610-7E52-C2AD-2F2036BA4E2A}"/>
          </ac:spMkLst>
        </pc:spChg>
        <pc:spChg chg="mod">
          <ac:chgData name="Sander Hungenaert" userId="8cc4c72c-ba65-47c3-a679-2a216061e211" providerId="ADAL" clId="{A1AE7BC7-E91E-459F-9DAB-92680C8F39F8}" dt="2023-09-23T10:44:46.309" v="1427" actId="1035"/>
          <ac:spMkLst>
            <pc:docMk/>
            <pc:sldMk cId="539862888" sldId="256"/>
            <ac:spMk id="32" creationId="{9AA2E751-51CE-EBED-CF1A-8667B1094F47}"/>
          </ac:spMkLst>
        </pc:spChg>
        <pc:spChg chg="mod">
          <ac:chgData name="Sander Hungenaert" userId="8cc4c72c-ba65-47c3-a679-2a216061e211" providerId="ADAL" clId="{A1AE7BC7-E91E-459F-9DAB-92680C8F39F8}" dt="2023-09-23T10:33:54.231" v="1076" actId="255"/>
          <ac:spMkLst>
            <pc:docMk/>
            <pc:sldMk cId="539862888" sldId="256"/>
            <ac:spMk id="33" creationId="{70A05AFB-9CBD-AD07-51DA-0B2A906628B7}"/>
          </ac:spMkLst>
        </pc:spChg>
        <pc:spChg chg="mod">
          <ac:chgData name="Sander Hungenaert" userId="8cc4c72c-ba65-47c3-a679-2a216061e211" providerId="ADAL" clId="{A1AE7BC7-E91E-459F-9DAB-92680C8F39F8}" dt="2023-09-23T10:45:01.369" v="1469" actId="1036"/>
          <ac:spMkLst>
            <pc:docMk/>
            <pc:sldMk cId="539862888" sldId="256"/>
            <ac:spMk id="34" creationId="{70CCEF4E-83CE-6807-1436-3109A7261991}"/>
          </ac:spMkLst>
        </pc:spChg>
        <pc:spChg chg="add mod">
          <ac:chgData name="Sander Hungenaert" userId="8cc4c72c-ba65-47c3-a679-2a216061e211" providerId="ADAL" clId="{A1AE7BC7-E91E-459F-9DAB-92680C8F39F8}" dt="2023-09-23T10:36:37.067" v="1134" actId="20577"/>
          <ac:spMkLst>
            <pc:docMk/>
            <pc:sldMk cId="539862888" sldId="256"/>
            <ac:spMk id="36" creationId="{CA691081-CAA6-8CA8-B711-A6AFF6BDA33F}"/>
          </ac:spMkLst>
        </pc:spChg>
        <pc:grpChg chg="add mod">
          <ac:chgData name="Sander Hungenaert" userId="8cc4c72c-ba65-47c3-a679-2a216061e211" providerId="ADAL" clId="{A1AE7BC7-E91E-459F-9DAB-92680C8F39F8}" dt="2023-09-23T10:41:29.819" v="1360" actId="164"/>
          <ac:grpSpMkLst>
            <pc:docMk/>
            <pc:sldMk cId="539862888" sldId="256"/>
            <ac:grpSpMk id="2" creationId="{806CA087-0FED-D02B-A708-C9586DBA61B0}"/>
          </ac:grpSpMkLst>
        </pc:grpChg>
        <pc:grpChg chg="add mod">
          <ac:chgData name="Sander Hungenaert" userId="8cc4c72c-ba65-47c3-a679-2a216061e211" providerId="ADAL" clId="{A1AE7BC7-E91E-459F-9DAB-92680C8F39F8}" dt="2023-09-23T10:44:39.461" v="1401" actId="1035"/>
          <ac:grpSpMkLst>
            <pc:docMk/>
            <pc:sldMk cId="539862888" sldId="256"/>
            <ac:grpSpMk id="3" creationId="{AB7423B7-64E3-7E3E-851B-1AA0674A0765}"/>
          </ac:grpSpMkLst>
        </pc:grpChg>
        <pc:grpChg chg="add mod">
          <ac:chgData name="Sander Hungenaert" userId="8cc4c72c-ba65-47c3-a679-2a216061e211" providerId="ADAL" clId="{A1AE7BC7-E91E-459F-9DAB-92680C8F39F8}" dt="2023-09-23T10:44:23.453" v="1374" actId="1036"/>
          <ac:grpSpMkLst>
            <pc:docMk/>
            <pc:sldMk cId="539862888" sldId="256"/>
            <ac:grpSpMk id="4" creationId="{64A75051-C4B6-8AE6-C441-FB6D9188E961}"/>
          </ac:grpSpMkLst>
        </pc:grpChg>
        <pc:grpChg chg="add mod">
          <ac:chgData name="Sander Hungenaert" userId="8cc4c72c-ba65-47c3-a679-2a216061e211" providerId="ADAL" clId="{A1AE7BC7-E91E-459F-9DAB-92680C8F39F8}" dt="2023-09-23T10:45:06.156" v="1478" actId="1036"/>
          <ac:grpSpMkLst>
            <pc:docMk/>
            <pc:sldMk cId="539862888" sldId="256"/>
            <ac:grpSpMk id="6" creationId="{AE900709-5B3A-FC57-D427-EFDE1E410963}"/>
          </ac:grpSpMkLst>
        </pc:grpChg>
        <pc:grpChg chg="add mod">
          <ac:chgData name="Sander Hungenaert" userId="8cc4c72c-ba65-47c3-a679-2a216061e211" providerId="ADAL" clId="{A1AE7BC7-E91E-459F-9DAB-92680C8F39F8}" dt="2023-09-23T10:43:00.037" v="1367" actId="164"/>
          <ac:grpSpMkLst>
            <pc:docMk/>
            <pc:sldMk cId="539862888" sldId="256"/>
            <ac:grpSpMk id="10" creationId="{44CD6F99-FC75-CEE2-B50D-AB51FA5E6D40}"/>
          </ac:grpSpMkLst>
        </pc:grpChg>
        <pc:grpChg chg="add mod">
          <ac:chgData name="Sander Hungenaert" userId="8cc4c72c-ba65-47c3-a679-2a216061e211" providerId="ADAL" clId="{A1AE7BC7-E91E-459F-9DAB-92680C8F39F8}" dt="2023-09-23T10:43:41.552" v="1369" actId="164"/>
          <ac:grpSpMkLst>
            <pc:docMk/>
            <pc:sldMk cId="539862888" sldId="256"/>
            <ac:grpSpMk id="37" creationId="{729D2CE3-67CB-AEAC-5694-70BA7A75C630}"/>
          </ac:grpSpMkLst>
        </pc:grpChg>
        <pc:graphicFrameChg chg="add mod modGraphic">
          <ac:chgData name="Sander Hungenaert" userId="8cc4c72c-ba65-47c3-a679-2a216061e211" providerId="ADAL" clId="{A1AE7BC7-E91E-459F-9DAB-92680C8F39F8}" dt="2023-09-25T19:22:10.292" v="1480" actId="20577"/>
          <ac:graphicFrameMkLst>
            <pc:docMk/>
            <pc:sldMk cId="539862888" sldId="256"/>
            <ac:graphicFrameMk id="35" creationId="{0F713D8A-CD0F-54D9-827B-55DBF9F6AFCE}"/>
          </ac:graphicFrameMkLst>
        </pc:graphicFrameChg>
        <pc:picChg chg="mod">
          <ac:chgData name="Sander Hungenaert" userId="8cc4c72c-ba65-47c3-a679-2a216061e211" providerId="ADAL" clId="{A1AE7BC7-E91E-459F-9DAB-92680C8F39F8}" dt="2023-09-23T05:58:54.230" v="222" actId="1076"/>
          <ac:picMkLst>
            <pc:docMk/>
            <pc:sldMk cId="539862888" sldId="256"/>
            <ac:picMk id="7" creationId="{F52E7A28-43AC-D029-201D-92C89C581E78}"/>
          </ac:picMkLst>
        </pc:picChg>
        <pc:picChg chg="mod">
          <ac:chgData name="Sander Hungenaert" userId="8cc4c72c-ba65-47c3-a679-2a216061e211" providerId="ADAL" clId="{A1AE7BC7-E91E-459F-9DAB-92680C8F39F8}" dt="2023-09-23T05:58:57.438" v="223" actId="1076"/>
          <ac:picMkLst>
            <pc:docMk/>
            <pc:sldMk cId="539862888" sldId="256"/>
            <ac:picMk id="11" creationId="{759C29F9-D2FF-EDDA-174E-A5BEE278F96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21B6B-6BD9-4284-8CDA-CCDC04AE6944}" type="doc">
      <dgm:prSet loTypeId="urn:microsoft.com/office/officeart/2005/8/layout/matrix1" loCatId="matrix" qsTypeId="urn:microsoft.com/office/officeart/2005/8/quickstyle/simple1" qsCatId="simple" csTypeId="urn:microsoft.com/office/officeart/2005/8/colors/accent6_5" csCatId="accent6" phldr="1"/>
      <dgm:spPr/>
      <dgm:t>
        <a:bodyPr/>
        <a:lstStyle/>
        <a:p>
          <a:endParaRPr lang="nl-BE"/>
        </a:p>
      </dgm:t>
    </dgm:pt>
    <dgm:pt modelId="{3CB9FA0B-61A5-428B-89B5-78BDEB657848}">
      <dgm:prSet phldrT="[Tekst]"/>
      <dgm:spPr/>
      <dgm:t>
        <a:bodyPr/>
        <a:lstStyle/>
        <a:p>
          <a:r>
            <a:rPr lang="nl-NL" dirty="0"/>
            <a:t>SWOT-Projectnaam</a:t>
          </a:r>
          <a:endParaRPr lang="nl-BE" dirty="0"/>
        </a:p>
      </dgm:t>
    </dgm:pt>
    <dgm:pt modelId="{54087CEE-4E29-4F6F-B708-915D75503A8B}" type="parTrans" cxnId="{99160FF9-133A-4BF9-BB66-C94FCDB69014}">
      <dgm:prSet/>
      <dgm:spPr/>
      <dgm:t>
        <a:bodyPr/>
        <a:lstStyle/>
        <a:p>
          <a:endParaRPr lang="nl-BE"/>
        </a:p>
      </dgm:t>
    </dgm:pt>
    <dgm:pt modelId="{2E8692C0-E4BB-468D-A7F3-6A50EC790E60}" type="sibTrans" cxnId="{99160FF9-133A-4BF9-BB66-C94FCDB69014}">
      <dgm:prSet/>
      <dgm:spPr/>
      <dgm:t>
        <a:bodyPr/>
        <a:lstStyle/>
        <a:p>
          <a:endParaRPr lang="nl-BE"/>
        </a:p>
      </dgm:t>
    </dgm:pt>
    <dgm:pt modelId="{3EF1F81D-CA29-4127-918F-79A1D62E1FB5}">
      <dgm:prSet phldrT="[Tekst]"/>
      <dgm:spPr/>
      <dgm:t>
        <a:bodyPr/>
        <a:lstStyle/>
        <a:p>
          <a:r>
            <a:rPr lang="nl-NL" dirty="0"/>
            <a:t>Sterktes:</a:t>
          </a:r>
          <a:endParaRPr lang="nl-BE" dirty="0"/>
        </a:p>
      </dgm:t>
    </dgm:pt>
    <dgm:pt modelId="{5DAF7B1D-693C-42AA-A60F-5022856C855D}" type="parTrans" cxnId="{18EA4F47-ACFE-449E-BAC4-3292A79CE97D}">
      <dgm:prSet/>
      <dgm:spPr/>
      <dgm:t>
        <a:bodyPr/>
        <a:lstStyle/>
        <a:p>
          <a:endParaRPr lang="nl-BE"/>
        </a:p>
      </dgm:t>
    </dgm:pt>
    <dgm:pt modelId="{F15AB296-377A-4F41-87BD-D679921EB2B9}" type="sibTrans" cxnId="{18EA4F47-ACFE-449E-BAC4-3292A79CE97D}">
      <dgm:prSet/>
      <dgm:spPr/>
      <dgm:t>
        <a:bodyPr/>
        <a:lstStyle/>
        <a:p>
          <a:endParaRPr lang="nl-BE"/>
        </a:p>
      </dgm:t>
    </dgm:pt>
    <dgm:pt modelId="{BD16A8EB-DCA7-4616-A23D-F7C302020EBE}">
      <dgm:prSet phldrT="[Tekst]"/>
      <dgm:spPr/>
      <dgm:t>
        <a:bodyPr/>
        <a:lstStyle/>
        <a:p>
          <a:r>
            <a:rPr lang="nl-NL" dirty="0"/>
            <a:t>Bedreigingen:</a:t>
          </a:r>
          <a:endParaRPr lang="nl-BE" dirty="0"/>
        </a:p>
      </dgm:t>
    </dgm:pt>
    <dgm:pt modelId="{B36A3420-B051-4F24-91D4-359387C3A456}" type="parTrans" cxnId="{9AB5CC38-3B6D-4B71-87B7-B8B91B0952FE}">
      <dgm:prSet/>
      <dgm:spPr/>
      <dgm:t>
        <a:bodyPr/>
        <a:lstStyle/>
        <a:p>
          <a:endParaRPr lang="nl-BE"/>
        </a:p>
      </dgm:t>
    </dgm:pt>
    <dgm:pt modelId="{73099E5E-3605-4854-9073-267EB443D02E}" type="sibTrans" cxnId="{9AB5CC38-3B6D-4B71-87B7-B8B91B0952FE}">
      <dgm:prSet/>
      <dgm:spPr/>
      <dgm:t>
        <a:bodyPr/>
        <a:lstStyle/>
        <a:p>
          <a:endParaRPr lang="nl-BE"/>
        </a:p>
      </dgm:t>
    </dgm:pt>
    <dgm:pt modelId="{7F96DE32-01E9-4C1F-BE42-7CBA1661DED1}">
      <dgm:prSet phldrT="[Tekst]" phldr="1"/>
      <dgm:spPr/>
      <dgm:t>
        <a:bodyPr/>
        <a:lstStyle/>
        <a:p>
          <a:endParaRPr lang="nl-BE"/>
        </a:p>
      </dgm:t>
    </dgm:pt>
    <dgm:pt modelId="{9CBE0D83-AD56-4857-95DA-05BE65AA66E9}" type="parTrans" cxnId="{AC61D452-44CF-440E-B35E-1283771DAB19}">
      <dgm:prSet/>
      <dgm:spPr/>
      <dgm:t>
        <a:bodyPr/>
        <a:lstStyle/>
        <a:p>
          <a:endParaRPr lang="nl-BE"/>
        </a:p>
      </dgm:t>
    </dgm:pt>
    <dgm:pt modelId="{6421A835-92DE-4F3E-A08F-DA0F8BD3707F}" type="sibTrans" cxnId="{AC61D452-44CF-440E-B35E-1283771DAB19}">
      <dgm:prSet/>
      <dgm:spPr/>
      <dgm:t>
        <a:bodyPr/>
        <a:lstStyle/>
        <a:p>
          <a:endParaRPr lang="nl-BE"/>
        </a:p>
      </dgm:t>
    </dgm:pt>
    <dgm:pt modelId="{D9F7BD07-D159-4432-8286-42249E0F714B}">
      <dgm:prSet phldrT="[Tekst]" phldr="1"/>
      <dgm:spPr/>
      <dgm:t>
        <a:bodyPr/>
        <a:lstStyle/>
        <a:p>
          <a:endParaRPr lang="nl-BE"/>
        </a:p>
      </dgm:t>
    </dgm:pt>
    <dgm:pt modelId="{46FB2310-FCD8-418E-9BA1-F929A725E3A8}" type="parTrans" cxnId="{21E1CB36-457A-4EED-8F96-9BDAAC7D00F0}">
      <dgm:prSet/>
      <dgm:spPr/>
      <dgm:t>
        <a:bodyPr/>
        <a:lstStyle/>
        <a:p>
          <a:endParaRPr lang="nl-BE"/>
        </a:p>
      </dgm:t>
    </dgm:pt>
    <dgm:pt modelId="{3B0DBEB3-86D1-433C-8C15-B4576D6B8F2C}" type="sibTrans" cxnId="{21E1CB36-457A-4EED-8F96-9BDAAC7D00F0}">
      <dgm:prSet/>
      <dgm:spPr/>
      <dgm:t>
        <a:bodyPr/>
        <a:lstStyle/>
        <a:p>
          <a:endParaRPr lang="nl-BE"/>
        </a:p>
      </dgm:t>
    </dgm:pt>
    <dgm:pt modelId="{FD2862EF-CEDE-42B8-80BB-33821FBF064C}">
      <dgm:prSet phldrT="[Tekst]"/>
      <dgm:spPr/>
      <dgm:t>
        <a:bodyPr/>
        <a:lstStyle/>
        <a:p>
          <a:r>
            <a:rPr lang="nl-NL" dirty="0"/>
            <a:t>Zwaktes:</a:t>
          </a:r>
          <a:endParaRPr lang="nl-BE" dirty="0"/>
        </a:p>
      </dgm:t>
    </dgm:pt>
    <dgm:pt modelId="{B9FDCC00-1A3F-4E9E-9379-FB4EEB189AD1}" type="parTrans" cxnId="{2D5917CF-71EA-49E6-B2F7-55449720CCE4}">
      <dgm:prSet/>
      <dgm:spPr/>
      <dgm:t>
        <a:bodyPr/>
        <a:lstStyle/>
        <a:p>
          <a:endParaRPr lang="nl-BE"/>
        </a:p>
      </dgm:t>
    </dgm:pt>
    <dgm:pt modelId="{8F0C8105-80B5-4D3C-BC26-117BFD02FF64}" type="sibTrans" cxnId="{2D5917CF-71EA-49E6-B2F7-55449720CCE4}">
      <dgm:prSet/>
      <dgm:spPr/>
      <dgm:t>
        <a:bodyPr/>
        <a:lstStyle/>
        <a:p>
          <a:endParaRPr lang="nl-BE"/>
        </a:p>
      </dgm:t>
    </dgm:pt>
    <dgm:pt modelId="{B9E54BC3-01A1-4BA3-BE90-A642DF8275AE}">
      <dgm:prSet phldrT="[Tekst]"/>
      <dgm:spPr/>
      <dgm:t>
        <a:bodyPr/>
        <a:lstStyle/>
        <a:p>
          <a:r>
            <a:rPr lang="nl-NL" dirty="0"/>
            <a:t>Kansen:</a:t>
          </a:r>
          <a:endParaRPr lang="nl-BE" dirty="0"/>
        </a:p>
      </dgm:t>
    </dgm:pt>
    <dgm:pt modelId="{B58939DE-2E8F-4BD7-BAEE-D261BD27A18D}" type="parTrans" cxnId="{69E8BCA6-C4A6-4899-B267-51D90346F57D}">
      <dgm:prSet/>
      <dgm:spPr/>
      <dgm:t>
        <a:bodyPr/>
        <a:lstStyle/>
        <a:p>
          <a:endParaRPr lang="nl-BE"/>
        </a:p>
      </dgm:t>
    </dgm:pt>
    <dgm:pt modelId="{EE98745C-62CB-4CBA-B034-A7F7AE3C2A0F}" type="sibTrans" cxnId="{69E8BCA6-C4A6-4899-B267-51D90346F57D}">
      <dgm:prSet/>
      <dgm:spPr/>
      <dgm:t>
        <a:bodyPr/>
        <a:lstStyle/>
        <a:p>
          <a:endParaRPr lang="nl-BE"/>
        </a:p>
      </dgm:t>
    </dgm:pt>
    <dgm:pt modelId="{83675677-4D3F-41D4-9359-7B69CE82E519}" type="pres">
      <dgm:prSet presAssocID="{8A621B6B-6BD9-4284-8CDA-CCDC04AE6944}" presName="diagram" presStyleCnt="0">
        <dgm:presLayoutVars>
          <dgm:chMax val="1"/>
          <dgm:dir/>
          <dgm:animLvl val="ctr"/>
          <dgm:resizeHandles val="exact"/>
        </dgm:presLayoutVars>
      </dgm:prSet>
      <dgm:spPr/>
    </dgm:pt>
    <dgm:pt modelId="{66C068B3-01BC-493C-9812-45863055FD29}" type="pres">
      <dgm:prSet presAssocID="{8A621B6B-6BD9-4284-8CDA-CCDC04AE6944}" presName="matrix" presStyleCnt="0"/>
      <dgm:spPr/>
    </dgm:pt>
    <dgm:pt modelId="{1EFF13B2-3420-4810-94E7-818FC9DF7C8E}" type="pres">
      <dgm:prSet presAssocID="{8A621B6B-6BD9-4284-8CDA-CCDC04AE6944}" presName="tile1" presStyleLbl="node1" presStyleIdx="0" presStyleCnt="4" custLinFactNeighborX="-319" custLinFactNeighborY="63"/>
      <dgm:spPr/>
    </dgm:pt>
    <dgm:pt modelId="{0A061041-46A3-4256-9F82-BA723BF68E8F}" type="pres">
      <dgm:prSet presAssocID="{8A621B6B-6BD9-4284-8CDA-CCDC04AE6944}" presName="tile1text" presStyleLbl="node1" presStyleIdx="0" presStyleCnt="4">
        <dgm:presLayoutVars>
          <dgm:chMax val="0"/>
          <dgm:chPref val="0"/>
          <dgm:bulletEnabled val="1"/>
        </dgm:presLayoutVars>
      </dgm:prSet>
      <dgm:spPr/>
    </dgm:pt>
    <dgm:pt modelId="{A1E1A017-EBAC-4684-BA31-2E046406FDB9}" type="pres">
      <dgm:prSet presAssocID="{8A621B6B-6BD9-4284-8CDA-CCDC04AE6944}" presName="tile2" presStyleLbl="node1" presStyleIdx="1" presStyleCnt="4" custLinFactNeighborX="639" custLinFactNeighborY="-10441"/>
      <dgm:spPr/>
    </dgm:pt>
    <dgm:pt modelId="{F2EC7A2A-0E77-4F97-978B-D35B72B2DCCF}" type="pres">
      <dgm:prSet presAssocID="{8A621B6B-6BD9-4284-8CDA-CCDC04AE6944}" presName="tile2text" presStyleLbl="node1" presStyleIdx="1" presStyleCnt="4">
        <dgm:presLayoutVars>
          <dgm:chMax val="0"/>
          <dgm:chPref val="0"/>
          <dgm:bulletEnabled val="1"/>
        </dgm:presLayoutVars>
      </dgm:prSet>
      <dgm:spPr/>
    </dgm:pt>
    <dgm:pt modelId="{9780CF07-D19C-4915-B9EC-C2609512A831}" type="pres">
      <dgm:prSet presAssocID="{8A621B6B-6BD9-4284-8CDA-CCDC04AE6944}" presName="tile3" presStyleLbl="node1" presStyleIdx="2" presStyleCnt="4" custLinFactNeighborX="-958" custLinFactNeighborY="4014"/>
      <dgm:spPr/>
    </dgm:pt>
    <dgm:pt modelId="{BBCF681D-18A5-42C2-984C-8CA3B934499B}" type="pres">
      <dgm:prSet presAssocID="{8A621B6B-6BD9-4284-8CDA-CCDC04AE6944}" presName="tile3text" presStyleLbl="node1" presStyleIdx="2" presStyleCnt="4">
        <dgm:presLayoutVars>
          <dgm:chMax val="0"/>
          <dgm:chPref val="0"/>
          <dgm:bulletEnabled val="1"/>
        </dgm:presLayoutVars>
      </dgm:prSet>
      <dgm:spPr/>
    </dgm:pt>
    <dgm:pt modelId="{B4CC0A9D-CC5E-47EA-A32E-23F91B8C2D2D}" type="pres">
      <dgm:prSet presAssocID="{8A621B6B-6BD9-4284-8CDA-CCDC04AE6944}" presName="tile4" presStyleLbl="node1" presStyleIdx="3" presStyleCnt="4" custLinFactNeighborX="639" custLinFactNeighborY="860"/>
      <dgm:spPr/>
    </dgm:pt>
    <dgm:pt modelId="{A85F3500-02CA-4C0E-BD2A-F76840C5E553}" type="pres">
      <dgm:prSet presAssocID="{8A621B6B-6BD9-4284-8CDA-CCDC04AE6944}" presName="tile4text" presStyleLbl="node1" presStyleIdx="3" presStyleCnt="4">
        <dgm:presLayoutVars>
          <dgm:chMax val="0"/>
          <dgm:chPref val="0"/>
          <dgm:bulletEnabled val="1"/>
        </dgm:presLayoutVars>
      </dgm:prSet>
      <dgm:spPr/>
    </dgm:pt>
    <dgm:pt modelId="{9A854DF1-C5F7-402D-9773-5CB5625F1ACF}" type="pres">
      <dgm:prSet presAssocID="{8A621B6B-6BD9-4284-8CDA-CCDC04AE6944}" presName="centerTile" presStyleLbl="fgShp" presStyleIdx="0" presStyleCnt="1" custLinFactNeighborX="15439" custLinFactNeighborY="-5694">
        <dgm:presLayoutVars>
          <dgm:chMax val="0"/>
          <dgm:chPref val="0"/>
        </dgm:presLayoutVars>
      </dgm:prSet>
      <dgm:spPr/>
    </dgm:pt>
  </dgm:ptLst>
  <dgm:cxnLst>
    <dgm:cxn modelId="{32DEC403-7753-4C94-8A66-EFDE115FCB42}" type="presOf" srcId="{3CB9FA0B-61A5-428B-89B5-78BDEB657848}" destId="{9A854DF1-C5F7-402D-9773-5CB5625F1ACF}" srcOrd="0" destOrd="0" presId="urn:microsoft.com/office/officeart/2005/8/layout/matrix1"/>
    <dgm:cxn modelId="{BFD18B2F-926C-4035-8A3E-4BDB7F79A8EF}" type="presOf" srcId="{FD2862EF-CEDE-42B8-80BB-33821FBF064C}" destId="{A1E1A017-EBAC-4684-BA31-2E046406FDB9}" srcOrd="0" destOrd="0" presId="urn:microsoft.com/office/officeart/2005/8/layout/matrix1"/>
    <dgm:cxn modelId="{94698A34-80A4-4118-A7EB-03362D74BE73}" type="presOf" srcId="{B9E54BC3-01A1-4BA3-BE90-A642DF8275AE}" destId="{BBCF681D-18A5-42C2-984C-8CA3B934499B}" srcOrd="1" destOrd="0" presId="urn:microsoft.com/office/officeart/2005/8/layout/matrix1"/>
    <dgm:cxn modelId="{21E1CB36-457A-4EED-8F96-9BDAAC7D00F0}" srcId="{3CB9FA0B-61A5-428B-89B5-78BDEB657848}" destId="{D9F7BD07-D159-4432-8286-42249E0F714B}" srcOrd="5" destOrd="0" parTransId="{46FB2310-FCD8-418E-9BA1-F929A725E3A8}" sibTransId="{3B0DBEB3-86D1-433C-8C15-B4576D6B8F2C}"/>
    <dgm:cxn modelId="{9AB5CC38-3B6D-4B71-87B7-B8B91B0952FE}" srcId="{3CB9FA0B-61A5-428B-89B5-78BDEB657848}" destId="{BD16A8EB-DCA7-4616-A23D-F7C302020EBE}" srcOrd="3" destOrd="0" parTransId="{B36A3420-B051-4F24-91D4-359387C3A456}" sibTransId="{73099E5E-3605-4854-9073-267EB443D02E}"/>
    <dgm:cxn modelId="{D4213340-3BBD-4E2B-A16C-64A58E3B0F3F}" type="presOf" srcId="{BD16A8EB-DCA7-4616-A23D-F7C302020EBE}" destId="{A85F3500-02CA-4C0E-BD2A-F76840C5E553}" srcOrd="1" destOrd="0" presId="urn:microsoft.com/office/officeart/2005/8/layout/matrix1"/>
    <dgm:cxn modelId="{58ABC540-C651-459E-A8D6-A860E43A4E5C}" type="presOf" srcId="{3EF1F81D-CA29-4127-918F-79A1D62E1FB5}" destId="{1EFF13B2-3420-4810-94E7-818FC9DF7C8E}" srcOrd="0" destOrd="0" presId="urn:microsoft.com/office/officeart/2005/8/layout/matrix1"/>
    <dgm:cxn modelId="{18EA4F47-ACFE-449E-BAC4-3292A79CE97D}" srcId="{3CB9FA0B-61A5-428B-89B5-78BDEB657848}" destId="{3EF1F81D-CA29-4127-918F-79A1D62E1FB5}" srcOrd="0" destOrd="0" parTransId="{5DAF7B1D-693C-42AA-A60F-5022856C855D}" sibTransId="{F15AB296-377A-4F41-87BD-D679921EB2B9}"/>
    <dgm:cxn modelId="{AC61D452-44CF-440E-B35E-1283771DAB19}" srcId="{3CB9FA0B-61A5-428B-89B5-78BDEB657848}" destId="{7F96DE32-01E9-4C1F-BE42-7CBA1661DED1}" srcOrd="4" destOrd="0" parTransId="{9CBE0D83-AD56-4857-95DA-05BE65AA66E9}" sibTransId="{6421A835-92DE-4F3E-A08F-DA0F8BD3707F}"/>
    <dgm:cxn modelId="{69E8BCA6-C4A6-4899-B267-51D90346F57D}" srcId="{3CB9FA0B-61A5-428B-89B5-78BDEB657848}" destId="{B9E54BC3-01A1-4BA3-BE90-A642DF8275AE}" srcOrd="2" destOrd="0" parTransId="{B58939DE-2E8F-4BD7-BAEE-D261BD27A18D}" sibTransId="{EE98745C-62CB-4CBA-B034-A7F7AE3C2A0F}"/>
    <dgm:cxn modelId="{387E1FB1-19DD-4EB1-AF52-DEC431318D8D}" type="presOf" srcId="{FD2862EF-CEDE-42B8-80BB-33821FBF064C}" destId="{F2EC7A2A-0E77-4F97-978B-D35B72B2DCCF}" srcOrd="1" destOrd="0" presId="urn:microsoft.com/office/officeart/2005/8/layout/matrix1"/>
    <dgm:cxn modelId="{0814CFB6-652E-46B2-A3E6-7A7F34D2318E}" type="presOf" srcId="{B9E54BC3-01A1-4BA3-BE90-A642DF8275AE}" destId="{9780CF07-D19C-4915-B9EC-C2609512A831}" srcOrd="0" destOrd="0" presId="urn:microsoft.com/office/officeart/2005/8/layout/matrix1"/>
    <dgm:cxn modelId="{223606BF-4BBB-4626-9B7F-9CFE4B7A5A00}" type="presOf" srcId="{BD16A8EB-DCA7-4616-A23D-F7C302020EBE}" destId="{B4CC0A9D-CC5E-47EA-A32E-23F91B8C2D2D}" srcOrd="0" destOrd="0" presId="urn:microsoft.com/office/officeart/2005/8/layout/matrix1"/>
    <dgm:cxn modelId="{2D5917CF-71EA-49E6-B2F7-55449720CCE4}" srcId="{3CB9FA0B-61A5-428B-89B5-78BDEB657848}" destId="{FD2862EF-CEDE-42B8-80BB-33821FBF064C}" srcOrd="1" destOrd="0" parTransId="{B9FDCC00-1A3F-4E9E-9379-FB4EEB189AD1}" sibTransId="{8F0C8105-80B5-4D3C-BC26-117BFD02FF64}"/>
    <dgm:cxn modelId="{257C83E7-8481-415D-BABC-8389CA5E8E1D}" type="presOf" srcId="{8A621B6B-6BD9-4284-8CDA-CCDC04AE6944}" destId="{83675677-4D3F-41D4-9359-7B69CE82E519}" srcOrd="0" destOrd="0" presId="urn:microsoft.com/office/officeart/2005/8/layout/matrix1"/>
    <dgm:cxn modelId="{CF19DCF1-106E-4FB7-8E00-E2EECD80C581}" type="presOf" srcId="{3EF1F81D-CA29-4127-918F-79A1D62E1FB5}" destId="{0A061041-46A3-4256-9F82-BA723BF68E8F}" srcOrd="1" destOrd="0" presId="urn:microsoft.com/office/officeart/2005/8/layout/matrix1"/>
    <dgm:cxn modelId="{99160FF9-133A-4BF9-BB66-C94FCDB69014}" srcId="{8A621B6B-6BD9-4284-8CDA-CCDC04AE6944}" destId="{3CB9FA0B-61A5-428B-89B5-78BDEB657848}" srcOrd="0" destOrd="0" parTransId="{54087CEE-4E29-4F6F-B708-915D75503A8B}" sibTransId="{2E8692C0-E4BB-468D-A7F3-6A50EC790E60}"/>
    <dgm:cxn modelId="{DC2C0DBA-506E-4F8E-8D6E-EC5D5AD5DB0B}" type="presParOf" srcId="{83675677-4D3F-41D4-9359-7B69CE82E519}" destId="{66C068B3-01BC-493C-9812-45863055FD29}" srcOrd="0" destOrd="0" presId="urn:microsoft.com/office/officeart/2005/8/layout/matrix1"/>
    <dgm:cxn modelId="{6C5C2756-CAA1-4FCD-BCB3-5979AC8DA9BE}" type="presParOf" srcId="{66C068B3-01BC-493C-9812-45863055FD29}" destId="{1EFF13B2-3420-4810-94E7-818FC9DF7C8E}" srcOrd="0" destOrd="0" presId="urn:microsoft.com/office/officeart/2005/8/layout/matrix1"/>
    <dgm:cxn modelId="{76E2A2FB-D275-41FC-83D8-838E891725BA}" type="presParOf" srcId="{66C068B3-01BC-493C-9812-45863055FD29}" destId="{0A061041-46A3-4256-9F82-BA723BF68E8F}" srcOrd="1" destOrd="0" presId="urn:microsoft.com/office/officeart/2005/8/layout/matrix1"/>
    <dgm:cxn modelId="{1C69ECD1-4252-481C-A16F-10ED7FCDB831}" type="presParOf" srcId="{66C068B3-01BC-493C-9812-45863055FD29}" destId="{A1E1A017-EBAC-4684-BA31-2E046406FDB9}" srcOrd="2" destOrd="0" presId="urn:microsoft.com/office/officeart/2005/8/layout/matrix1"/>
    <dgm:cxn modelId="{A573F6FB-5CD2-4CB1-B753-B2BEB7EC6864}" type="presParOf" srcId="{66C068B3-01BC-493C-9812-45863055FD29}" destId="{F2EC7A2A-0E77-4F97-978B-D35B72B2DCCF}" srcOrd="3" destOrd="0" presId="urn:microsoft.com/office/officeart/2005/8/layout/matrix1"/>
    <dgm:cxn modelId="{C5DE68A1-C8E4-482F-AE1D-E8DE9F943F75}" type="presParOf" srcId="{66C068B3-01BC-493C-9812-45863055FD29}" destId="{9780CF07-D19C-4915-B9EC-C2609512A831}" srcOrd="4" destOrd="0" presId="urn:microsoft.com/office/officeart/2005/8/layout/matrix1"/>
    <dgm:cxn modelId="{52E91567-37E9-46CB-9079-FF931BD7955C}" type="presParOf" srcId="{66C068B3-01BC-493C-9812-45863055FD29}" destId="{BBCF681D-18A5-42C2-984C-8CA3B934499B}" srcOrd="5" destOrd="0" presId="urn:microsoft.com/office/officeart/2005/8/layout/matrix1"/>
    <dgm:cxn modelId="{1DEB9CB6-8D55-4484-89A0-52E564E06BEE}" type="presParOf" srcId="{66C068B3-01BC-493C-9812-45863055FD29}" destId="{B4CC0A9D-CC5E-47EA-A32E-23F91B8C2D2D}" srcOrd="6" destOrd="0" presId="urn:microsoft.com/office/officeart/2005/8/layout/matrix1"/>
    <dgm:cxn modelId="{27F9EA14-F521-4F89-BDB7-017201B301F3}" type="presParOf" srcId="{66C068B3-01BC-493C-9812-45863055FD29}" destId="{A85F3500-02CA-4C0E-BD2A-F76840C5E553}" srcOrd="7" destOrd="0" presId="urn:microsoft.com/office/officeart/2005/8/layout/matrix1"/>
    <dgm:cxn modelId="{4580BD08-1187-43AA-83EE-B40C37577507}" type="presParOf" srcId="{83675677-4D3F-41D4-9359-7B69CE82E519}" destId="{9A854DF1-C5F7-402D-9773-5CB5625F1ACF}"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F13B2-3420-4810-94E7-818FC9DF7C8E}">
      <dsp:nvSpPr>
        <dsp:cNvPr id="0" name=""/>
        <dsp:cNvSpPr/>
      </dsp:nvSpPr>
      <dsp:spPr>
        <a:xfrm rot="16200000">
          <a:off x="609567" y="-608391"/>
          <a:ext cx="1866965" cy="3086100"/>
        </a:xfrm>
        <a:prstGeom prst="round1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l-NL" sz="2300" kern="1200" dirty="0"/>
            <a:t>Sterktes:</a:t>
          </a:r>
          <a:endParaRPr lang="nl-BE" sz="2300" kern="1200" dirty="0"/>
        </a:p>
      </dsp:txBody>
      <dsp:txXfrm rot="5400000">
        <a:off x="0" y="1177"/>
        <a:ext cx="3086100" cy="1400224"/>
      </dsp:txXfrm>
    </dsp:sp>
    <dsp:sp modelId="{A1E1A017-EBAC-4684-BA31-2E046406FDB9}">
      <dsp:nvSpPr>
        <dsp:cNvPr id="0" name=""/>
        <dsp:cNvSpPr/>
      </dsp:nvSpPr>
      <dsp:spPr>
        <a:xfrm>
          <a:off x="3086100" y="0"/>
          <a:ext cx="3086100" cy="1866965"/>
        </a:xfrm>
        <a:prstGeom prst="round1Rect">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l-NL" sz="2300" kern="1200" dirty="0"/>
            <a:t>Zwaktes:</a:t>
          </a:r>
          <a:endParaRPr lang="nl-BE" sz="2300" kern="1200" dirty="0"/>
        </a:p>
      </dsp:txBody>
      <dsp:txXfrm>
        <a:off x="3086100" y="0"/>
        <a:ext cx="3086100" cy="1400224"/>
      </dsp:txXfrm>
    </dsp:sp>
    <dsp:sp modelId="{9780CF07-D19C-4915-B9EC-C2609512A831}">
      <dsp:nvSpPr>
        <dsp:cNvPr id="0" name=""/>
        <dsp:cNvSpPr/>
      </dsp:nvSpPr>
      <dsp:spPr>
        <a:xfrm rot="10800000">
          <a:off x="0" y="1866965"/>
          <a:ext cx="3086100" cy="1866965"/>
        </a:xfrm>
        <a:prstGeom prst="round1Rect">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l-NL" sz="2300" kern="1200" dirty="0"/>
            <a:t>Kansen:</a:t>
          </a:r>
          <a:endParaRPr lang="nl-BE" sz="2300" kern="1200" dirty="0"/>
        </a:p>
      </dsp:txBody>
      <dsp:txXfrm rot="10800000">
        <a:off x="0" y="2333706"/>
        <a:ext cx="3086100" cy="1400224"/>
      </dsp:txXfrm>
    </dsp:sp>
    <dsp:sp modelId="{B4CC0A9D-CC5E-47EA-A32E-23F91B8C2D2D}">
      <dsp:nvSpPr>
        <dsp:cNvPr id="0" name=""/>
        <dsp:cNvSpPr/>
      </dsp:nvSpPr>
      <dsp:spPr>
        <a:xfrm rot="5400000">
          <a:off x="3695668" y="1257397"/>
          <a:ext cx="1866965" cy="3086100"/>
        </a:xfrm>
        <a:prstGeom prst="round1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l-NL" sz="2300" kern="1200" dirty="0"/>
            <a:t>Bedreigingen:</a:t>
          </a:r>
          <a:endParaRPr lang="nl-BE" sz="2300" kern="1200" dirty="0"/>
        </a:p>
      </dsp:txBody>
      <dsp:txXfrm rot="-5400000">
        <a:off x="3086100" y="2333706"/>
        <a:ext cx="3086100" cy="1400224"/>
      </dsp:txXfrm>
    </dsp:sp>
    <dsp:sp modelId="{9A854DF1-C5F7-402D-9773-5CB5625F1ACF}">
      <dsp:nvSpPr>
        <dsp:cNvPr id="0" name=""/>
        <dsp:cNvSpPr/>
      </dsp:nvSpPr>
      <dsp:spPr>
        <a:xfrm>
          <a:off x="2446148" y="1347071"/>
          <a:ext cx="1851660" cy="933482"/>
        </a:xfrm>
        <a:prstGeom prst="roundRect">
          <a:avLst/>
        </a:prstGeom>
        <a:solidFill>
          <a:schemeClr val="accent6">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dirty="0"/>
            <a:t>SWOT-Projectnaam</a:t>
          </a:r>
          <a:endParaRPr lang="nl-BE" sz="2300" kern="1200" dirty="0"/>
        </a:p>
      </dsp:txBody>
      <dsp:txXfrm>
        <a:off x="2491717" y="1392640"/>
        <a:ext cx="1760522" cy="8423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0144" y="3534924"/>
            <a:ext cx="13034963" cy="7519835"/>
          </a:xfrm>
        </p:spPr>
        <p:txBody>
          <a:bodyPr anchor="b"/>
          <a:lstStyle>
            <a:lvl1pPr algn="ctr">
              <a:defRPr sz="10063"/>
            </a:lvl1pPr>
          </a:lstStyle>
          <a:p>
            <a:r>
              <a:rPr lang="nl-NL"/>
              <a:t>Klik om stijl te bewerken</a:t>
            </a:r>
            <a:endParaRPr lang="en-US" dirty="0"/>
          </a:p>
        </p:txBody>
      </p:sp>
      <p:sp>
        <p:nvSpPr>
          <p:cNvPr id="3" name="Subtitle 2"/>
          <p:cNvSpPr>
            <a:spLocks noGrp="1"/>
          </p:cNvSpPr>
          <p:nvPr>
            <p:ph type="subTitle" idx="1"/>
          </p:nvPr>
        </p:nvSpPr>
        <p:spPr>
          <a:xfrm>
            <a:off x="1916906" y="11344752"/>
            <a:ext cx="11501438" cy="5214884"/>
          </a:xfrm>
        </p:spPr>
        <p:txBody>
          <a:bodyPr/>
          <a:lstStyle>
            <a:lvl1pPr marL="0" indent="0" algn="ctr">
              <a:buNone/>
              <a:defRPr sz="4025"/>
            </a:lvl1pPr>
            <a:lvl2pPr marL="766770" indent="0" algn="ctr">
              <a:buNone/>
              <a:defRPr sz="3354"/>
            </a:lvl2pPr>
            <a:lvl3pPr marL="1533540" indent="0" algn="ctr">
              <a:buNone/>
              <a:defRPr sz="3019"/>
            </a:lvl3pPr>
            <a:lvl4pPr marL="2300310" indent="0" algn="ctr">
              <a:buNone/>
              <a:defRPr sz="2683"/>
            </a:lvl4pPr>
            <a:lvl5pPr marL="3067080" indent="0" algn="ctr">
              <a:buNone/>
              <a:defRPr sz="2683"/>
            </a:lvl5pPr>
            <a:lvl6pPr marL="3833851" indent="0" algn="ctr">
              <a:buNone/>
              <a:defRPr sz="2683"/>
            </a:lvl6pPr>
            <a:lvl7pPr marL="4600621" indent="0" algn="ctr">
              <a:buNone/>
              <a:defRPr sz="2683"/>
            </a:lvl7pPr>
            <a:lvl8pPr marL="5367391" indent="0" algn="ctr">
              <a:buNone/>
              <a:defRPr sz="2683"/>
            </a:lvl8pPr>
            <a:lvl9pPr marL="6134161" indent="0" algn="ctr">
              <a:buNone/>
              <a:defRPr sz="2683"/>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5FFF5CA-8FDF-427D-B7B9-E65DC9EA7C2A}" type="datetimeFigureOut">
              <a:rPr lang="nl-BE" smtClean="0"/>
              <a:t>25/09/2023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13406AF-B09F-42DD-AC40-6FA97134710B}" type="slidenum">
              <a:rPr lang="nl-BE" smtClean="0"/>
              <a:t>‹nr.›</a:t>
            </a:fld>
            <a:endParaRPr lang="nl-BE"/>
          </a:p>
        </p:txBody>
      </p:sp>
    </p:spTree>
    <p:extLst>
      <p:ext uri="{BB962C8B-B14F-4D97-AF65-F5344CB8AC3E}">
        <p14:creationId xmlns:p14="http://schemas.microsoft.com/office/powerpoint/2010/main" val="153095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FFF5CA-8FDF-427D-B7B9-E65DC9EA7C2A}" type="datetimeFigureOut">
              <a:rPr lang="nl-BE" smtClean="0"/>
              <a:t>25/09/2023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13406AF-B09F-42DD-AC40-6FA97134710B}" type="slidenum">
              <a:rPr lang="nl-BE" smtClean="0"/>
              <a:t>‹nr.›</a:t>
            </a:fld>
            <a:endParaRPr lang="nl-BE"/>
          </a:p>
        </p:txBody>
      </p:sp>
    </p:spTree>
    <p:extLst>
      <p:ext uri="{BB962C8B-B14F-4D97-AF65-F5344CB8AC3E}">
        <p14:creationId xmlns:p14="http://schemas.microsoft.com/office/powerpoint/2010/main" val="217764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4289" y="1149975"/>
            <a:ext cx="3306663" cy="18304599"/>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54299" y="1149975"/>
            <a:ext cx="9728299" cy="1830459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FFF5CA-8FDF-427D-B7B9-E65DC9EA7C2A}" type="datetimeFigureOut">
              <a:rPr lang="nl-BE" smtClean="0"/>
              <a:t>25/09/2023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13406AF-B09F-42DD-AC40-6FA97134710B}" type="slidenum">
              <a:rPr lang="nl-BE" smtClean="0"/>
              <a:t>‹nr.›</a:t>
            </a:fld>
            <a:endParaRPr lang="nl-BE"/>
          </a:p>
        </p:txBody>
      </p:sp>
    </p:spTree>
    <p:extLst>
      <p:ext uri="{BB962C8B-B14F-4D97-AF65-F5344CB8AC3E}">
        <p14:creationId xmlns:p14="http://schemas.microsoft.com/office/powerpoint/2010/main" val="158722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FFF5CA-8FDF-427D-B7B9-E65DC9EA7C2A}" type="datetimeFigureOut">
              <a:rPr lang="nl-BE" smtClean="0"/>
              <a:t>25/09/2023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13406AF-B09F-42DD-AC40-6FA97134710B}" type="slidenum">
              <a:rPr lang="nl-BE" smtClean="0"/>
              <a:t>‹nr.›</a:t>
            </a:fld>
            <a:endParaRPr lang="nl-BE"/>
          </a:p>
        </p:txBody>
      </p:sp>
    </p:spTree>
    <p:extLst>
      <p:ext uri="{BB962C8B-B14F-4D97-AF65-F5344CB8AC3E}">
        <p14:creationId xmlns:p14="http://schemas.microsoft.com/office/powerpoint/2010/main" val="236326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046312" y="5384888"/>
            <a:ext cx="13226653" cy="8984801"/>
          </a:xfrm>
        </p:spPr>
        <p:txBody>
          <a:bodyPr anchor="b"/>
          <a:lstStyle>
            <a:lvl1pPr>
              <a:defRPr sz="10063"/>
            </a:lvl1pPr>
          </a:lstStyle>
          <a:p>
            <a:r>
              <a:rPr lang="nl-NL"/>
              <a:t>Klik om stijl te bewerken</a:t>
            </a:r>
            <a:endParaRPr lang="en-US" dirty="0"/>
          </a:p>
        </p:txBody>
      </p:sp>
      <p:sp>
        <p:nvSpPr>
          <p:cNvPr id="3" name="Text Placeholder 2"/>
          <p:cNvSpPr>
            <a:spLocks noGrp="1"/>
          </p:cNvSpPr>
          <p:nvPr>
            <p:ph type="body" idx="1"/>
          </p:nvPr>
        </p:nvSpPr>
        <p:spPr>
          <a:xfrm>
            <a:off x="1046312" y="14454688"/>
            <a:ext cx="13226653" cy="4724895"/>
          </a:xfrm>
        </p:spPr>
        <p:txBody>
          <a:bodyPr/>
          <a:lstStyle>
            <a:lvl1pPr marL="0" indent="0">
              <a:buNone/>
              <a:defRPr sz="4025">
                <a:solidFill>
                  <a:schemeClr val="tx1"/>
                </a:solidFill>
              </a:defRPr>
            </a:lvl1pPr>
            <a:lvl2pPr marL="766770" indent="0">
              <a:buNone/>
              <a:defRPr sz="3354">
                <a:solidFill>
                  <a:schemeClr val="tx1">
                    <a:tint val="75000"/>
                  </a:schemeClr>
                </a:solidFill>
              </a:defRPr>
            </a:lvl2pPr>
            <a:lvl3pPr marL="1533540" indent="0">
              <a:buNone/>
              <a:defRPr sz="3019">
                <a:solidFill>
                  <a:schemeClr val="tx1">
                    <a:tint val="75000"/>
                  </a:schemeClr>
                </a:solidFill>
              </a:defRPr>
            </a:lvl3pPr>
            <a:lvl4pPr marL="2300310" indent="0">
              <a:buNone/>
              <a:defRPr sz="2683">
                <a:solidFill>
                  <a:schemeClr val="tx1">
                    <a:tint val="75000"/>
                  </a:schemeClr>
                </a:solidFill>
              </a:defRPr>
            </a:lvl4pPr>
            <a:lvl5pPr marL="3067080" indent="0">
              <a:buNone/>
              <a:defRPr sz="2683">
                <a:solidFill>
                  <a:schemeClr val="tx1">
                    <a:tint val="75000"/>
                  </a:schemeClr>
                </a:solidFill>
              </a:defRPr>
            </a:lvl5pPr>
            <a:lvl6pPr marL="3833851" indent="0">
              <a:buNone/>
              <a:defRPr sz="2683">
                <a:solidFill>
                  <a:schemeClr val="tx1">
                    <a:tint val="75000"/>
                  </a:schemeClr>
                </a:solidFill>
              </a:defRPr>
            </a:lvl6pPr>
            <a:lvl7pPr marL="4600621" indent="0">
              <a:buNone/>
              <a:defRPr sz="2683">
                <a:solidFill>
                  <a:schemeClr val="tx1">
                    <a:tint val="75000"/>
                  </a:schemeClr>
                </a:solidFill>
              </a:defRPr>
            </a:lvl7pPr>
            <a:lvl8pPr marL="5367391" indent="0">
              <a:buNone/>
              <a:defRPr sz="2683">
                <a:solidFill>
                  <a:schemeClr val="tx1">
                    <a:tint val="75000"/>
                  </a:schemeClr>
                </a:solidFill>
              </a:defRPr>
            </a:lvl8pPr>
            <a:lvl9pPr marL="6134161" indent="0">
              <a:buNone/>
              <a:defRPr sz="2683">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FFF5CA-8FDF-427D-B7B9-E65DC9EA7C2A}" type="datetimeFigureOut">
              <a:rPr lang="nl-BE" smtClean="0"/>
              <a:t>25/09/2023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13406AF-B09F-42DD-AC40-6FA97134710B}" type="slidenum">
              <a:rPr lang="nl-BE" smtClean="0"/>
              <a:t>‹nr.›</a:t>
            </a:fld>
            <a:endParaRPr lang="nl-BE"/>
          </a:p>
        </p:txBody>
      </p:sp>
    </p:spTree>
    <p:extLst>
      <p:ext uri="{BB962C8B-B14F-4D97-AF65-F5344CB8AC3E}">
        <p14:creationId xmlns:p14="http://schemas.microsoft.com/office/powerpoint/2010/main" val="424212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54299" y="5749874"/>
            <a:ext cx="6517481" cy="137047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763470" y="5749874"/>
            <a:ext cx="6517481" cy="137047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5FFF5CA-8FDF-427D-B7B9-E65DC9EA7C2A}" type="datetimeFigureOut">
              <a:rPr lang="nl-BE" smtClean="0"/>
              <a:t>25/09/2023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513406AF-B09F-42DD-AC40-6FA97134710B}" type="slidenum">
              <a:rPr lang="nl-BE" smtClean="0"/>
              <a:t>‹nr.›</a:t>
            </a:fld>
            <a:endParaRPr lang="nl-BE"/>
          </a:p>
        </p:txBody>
      </p:sp>
    </p:spTree>
    <p:extLst>
      <p:ext uri="{BB962C8B-B14F-4D97-AF65-F5344CB8AC3E}">
        <p14:creationId xmlns:p14="http://schemas.microsoft.com/office/powerpoint/2010/main" val="291651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056296" y="1149979"/>
            <a:ext cx="13226653" cy="4174910"/>
          </a:xfrm>
        </p:spPr>
        <p:txBody>
          <a:bodyPr/>
          <a:lstStyle/>
          <a:p>
            <a:r>
              <a:rPr lang="nl-NL"/>
              <a:t>Klik om stijl te bewerken</a:t>
            </a:r>
            <a:endParaRPr lang="en-US" dirty="0"/>
          </a:p>
        </p:txBody>
      </p:sp>
      <p:sp>
        <p:nvSpPr>
          <p:cNvPr id="3" name="Text Placeholder 2"/>
          <p:cNvSpPr>
            <a:spLocks noGrp="1"/>
          </p:cNvSpPr>
          <p:nvPr>
            <p:ph type="body" idx="1"/>
          </p:nvPr>
        </p:nvSpPr>
        <p:spPr>
          <a:xfrm>
            <a:off x="1056297" y="5294885"/>
            <a:ext cx="6487529" cy="2594941"/>
          </a:xfrm>
        </p:spPr>
        <p:txBody>
          <a:bodyPr anchor="b"/>
          <a:lstStyle>
            <a:lvl1pPr marL="0" indent="0">
              <a:buNone/>
              <a:defRPr sz="4025" b="1"/>
            </a:lvl1pPr>
            <a:lvl2pPr marL="766770" indent="0">
              <a:buNone/>
              <a:defRPr sz="3354" b="1"/>
            </a:lvl2pPr>
            <a:lvl3pPr marL="1533540" indent="0">
              <a:buNone/>
              <a:defRPr sz="3019" b="1"/>
            </a:lvl3pPr>
            <a:lvl4pPr marL="2300310" indent="0">
              <a:buNone/>
              <a:defRPr sz="2683" b="1"/>
            </a:lvl4pPr>
            <a:lvl5pPr marL="3067080" indent="0">
              <a:buNone/>
              <a:defRPr sz="2683" b="1"/>
            </a:lvl5pPr>
            <a:lvl6pPr marL="3833851" indent="0">
              <a:buNone/>
              <a:defRPr sz="2683" b="1"/>
            </a:lvl6pPr>
            <a:lvl7pPr marL="4600621" indent="0">
              <a:buNone/>
              <a:defRPr sz="2683" b="1"/>
            </a:lvl7pPr>
            <a:lvl8pPr marL="5367391" indent="0">
              <a:buNone/>
              <a:defRPr sz="2683" b="1"/>
            </a:lvl8pPr>
            <a:lvl9pPr marL="6134161" indent="0">
              <a:buNone/>
              <a:defRPr sz="2683" b="1"/>
            </a:lvl9pPr>
          </a:lstStyle>
          <a:p>
            <a:pPr lvl="0"/>
            <a:r>
              <a:rPr lang="nl-NL"/>
              <a:t>Klikken om de tekststijl van het model te bewerken</a:t>
            </a:r>
          </a:p>
        </p:txBody>
      </p:sp>
      <p:sp>
        <p:nvSpPr>
          <p:cNvPr id="4" name="Content Placeholder 3"/>
          <p:cNvSpPr>
            <a:spLocks noGrp="1"/>
          </p:cNvSpPr>
          <p:nvPr>
            <p:ph sz="half" idx="2"/>
          </p:nvPr>
        </p:nvSpPr>
        <p:spPr>
          <a:xfrm>
            <a:off x="1056297" y="7889827"/>
            <a:ext cx="6487529" cy="1160474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763471" y="5294885"/>
            <a:ext cx="6519479" cy="2594941"/>
          </a:xfrm>
        </p:spPr>
        <p:txBody>
          <a:bodyPr anchor="b"/>
          <a:lstStyle>
            <a:lvl1pPr marL="0" indent="0">
              <a:buNone/>
              <a:defRPr sz="4025" b="1"/>
            </a:lvl1pPr>
            <a:lvl2pPr marL="766770" indent="0">
              <a:buNone/>
              <a:defRPr sz="3354" b="1"/>
            </a:lvl2pPr>
            <a:lvl3pPr marL="1533540" indent="0">
              <a:buNone/>
              <a:defRPr sz="3019" b="1"/>
            </a:lvl3pPr>
            <a:lvl4pPr marL="2300310" indent="0">
              <a:buNone/>
              <a:defRPr sz="2683" b="1"/>
            </a:lvl4pPr>
            <a:lvl5pPr marL="3067080" indent="0">
              <a:buNone/>
              <a:defRPr sz="2683" b="1"/>
            </a:lvl5pPr>
            <a:lvl6pPr marL="3833851" indent="0">
              <a:buNone/>
              <a:defRPr sz="2683" b="1"/>
            </a:lvl6pPr>
            <a:lvl7pPr marL="4600621" indent="0">
              <a:buNone/>
              <a:defRPr sz="2683" b="1"/>
            </a:lvl7pPr>
            <a:lvl8pPr marL="5367391" indent="0">
              <a:buNone/>
              <a:defRPr sz="2683" b="1"/>
            </a:lvl8pPr>
            <a:lvl9pPr marL="6134161" indent="0">
              <a:buNone/>
              <a:defRPr sz="2683" b="1"/>
            </a:lvl9pPr>
          </a:lstStyle>
          <a:p>
            <a:pPr lvl="0"/>
            <a:r>
              <a:rPr lang="nl-NL"/>
              <a:t>Klikken om de tekststijl van het model te bewerken</a:t>
            </a:r>
          </a:p>
        </p:txBody>
      </p:sp>
      <p:sp>
        <p:nvSpPr>
          <p:cNvPr id="6" name="Content Placeholder 5"/>
          <p:cNvSpPr>
            <a:spLocks noGrp="1"/>
          </p:cNvSpPr>
          <p:nvPr>
            <p:ph sz="quarter" idx="4"/>
          </p:nvPr>
        </p:nvSpPr>
        <p:spPr>
          <a:xfrm>
            <a:off x="7763471" y="7889827"/>
            <a:ext cx="6519479" cy="1160474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5FFF5CA-8FDF-427D-B7B9-E65DC9EA7C2A}" type="datetimeFigureOut">
              <a:rPr lang="nl-BE" smtClean="0"/>
              <a:t>25/09/2023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513406AF-B09F-42DD-AC40-6FA97134710B}" type="slidenum">
              <a:rPr lang="nl-BE" smtClean="0"/>
              <a:t>‹nr.›</a:t>
            </a:fld>
            <a:endParaRPr lang="nl-BE"/>
          </a:p>
        </p:txBody>
      </p:sp>
    </p:spTree>
    <p:extLst>
      <p:ext uri="{BB962C8B-B14F-4D97-AF65-F5344CB8AC3E}">
        <p14:creationId xmlns:p14="http://schemas.microsoft.com/office/powerpoint/2010/main" val="149750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5FFF5CA-8FDF-427D-B7B9-E65DC9EA7C2A}" type="datetimeFigureOut">
              <a:rPr lang="nl-BE" smtClean="0"/>
              <a:t>25/09/2023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513406AF-B09F-42DD-AC40-6FA97134710B}" type="slidenum">
              <a:rPr lang="nl-BE" smtClean="0"/>
              <a:t>‹nr.›</a:t>
            </a:fld>
            <a:endParaRPr lang="nl-BE"/>
          </a:p>
        </p:txBody>
      </p:sp>
    </p:spTree>
    <p:extLst>
      <p:ext uri="{BB962C8B-B14F-4D97-AF65-F5344CB8AC3E}">
        <p14:creationId xmlns:p14="http://schemas.microsoft.com/office/powerpoint/2010/main" val="21095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FF5CA-8FDF-427D-B7B9-E65DC9EA7C2A}" type="datetimeFigureOut">
              <a:rPr lang="nl-BE" smtClean="0"/>
              <a:t>25/09/2023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513406AF-B09F-42DD-AC40-6FA97134710B}" type="slidenum">
              <a:rPr lang="nl-BE" smtClean="0"/>
              <a:t>‹nr.›</a:t>
            </a:fld>
            <a:endParaRPr lang="nl-BE"/>
          </a:p>
        </p:txBody>
      </p:sp>
    </p:spTree>
    <p:extLst>
      <p:ext uri="{BB962C8B-B14F-4D97-AF65-F5344CB8AC3E}">
        <p14:creationId xmlns:p14="http://schemas.microsoft.com/office/powerpoint/2010/main" val="383060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56296" y="1439968"/>
            <a:ext cx="4946017" cy="5039889"/>
          </a:xfrm>
        </p:spPr>
        <p:txBody>
          <a:bodyPr anchor="b"/>
          <a:lstStyle>
            <a:lvl1pPr>
              <a:defRPr sz="5367"/>
            </a:lvl1pPr>
          </a:lstStyle>
          <a:p>
            <a:r>
              <a:rPr lang="nl-NL"/>
              <a:t>Klik om stijl te bewerken</a:t>
            </a:r>
            <a:endParaRPr lang="en-US" dirty="0"/>
          </a:p>
        </p:txBody>
      </p:sp>
      <p:sp>
        <p:nvSpPr>
          <p:cNvPr id="3" name="Content Placeholder 2"/>
          <p:cNvSpPr>
            <a:spLocks noGrp="1"/>
          </p:cNvSpPr>
          <p:nvPr>
            <p:ph idx="1"/>
          </p:nvPr>
        </p:nvSpPr>
        <p:spPr>
          <a:xfrm>
            <a:off x="6519479" y="3109937"/>
            <a:ext cx="7763470" cy="15349662"/>
          </a:xfrm>
        </p:spPr>
        <p:txBody>
          <a:bodyPr/>
          <a:lstStyle>
            <a:lvl1pPr>
              <a:defRPr sz="5367"/>
            </a:lvl1pPr>
            <a:lvl2pPr>
              <a:defRPr sz="4696"/>
            </a:lvl2pPr>
            <a:lvl3pPr>
              <a:defRPr sz="4025"/>
            </a:lvl3pPr>
            <a:lvl4pPr>
              <a:defRPr sz="3354"/>
            </a:lvl4pPr>
            <a:lvl5pPr>
              <a:defRPr sz="3354"/>
            </a:lvl5pPr>
            <a:lvl6pPr>
              <a:defRPr sz="3354"/>
            </a:lvl6pPr>
            <a:lvl7pPr>
              <a:defRPr sz="3354"/>
            </a:lvl7pPr>
            <a:lvl8pPr>
              <a:defRPr sz="3354"/>
            </a:lvl8pPr>
            <a:lvl9pPr>
              <a:defRPr sz="3354"/>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56296" y="6479857"/>
            <a:ext cx="4946017" cy="12004738"/>
          </a:xfrm>
        </p:spPr>
        <p:txBody>
          <a:bodyPr/>
          <a:lstStyle>
            <a:lvl1pPr marL="0" indent="0">
              <a:buNone/>
              <a:defRPr sz="2683"/>
            </a:lvl1pPr>
            <a:lvl2pPr marL="766770" indent="0">
              <a:buNone/>
              <a:defRPr sz="2348"/>
            </a:lvl2pPr>
            <a:lvl3pPr marL="1533540" indent="0">
              <a:buNone/>
              <a:defRPr sz="2013"/>
            </a:lvl3pPr>
            <a:lvl4pPr marL="2300310" indent="0">
              <a:buNone/>
              <a:defRPr sz="1677"/>
            </a:lvl4pPr>
            <a:lvl5pPr marL="3067080" indent="0">
              <a:buNone/>
              <a:defRPr sz="1677"/>
            </a:lvl5pPr>
            <a:lvl6pPr marL="3833851" indent="0">
              <a:buNone/>
              <a:defRPr sz="1677"/>
            </a:lvl6pPr>
            <a:lvl7pPr marL="4600621" indent="0">
              <a:buNone/>
              <a:defRPr sz="1677"/>
            </a:lvl7pPr>
            <a:lvl8pPr marL="5367391" indent="0">
              <a:buNone/>
              <a:defRPr sz="1677"/>
            </a:lvl8pPr>
            <a:lvl9pPr marL="6134161" indent="0">
              <a:buNone/>
              <a:defRPr sz="1677"/>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5FFF5CA-8FDF-427D-B7B9-E65DC9EA7C2A}" type="datetimeFigureOut">
              <a:rPr lang="nl-BE" smtClean="0"/>
              <a:t>25/09/2023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513406AF-B09F-42DD-AC40-6FA97134710B}" type="slidenum">
              <a:rPr lang="nl-BE" smtClean="0"/>
              <a:t>‹nr.›</a:t>
            </a:fld>
            <a:endParaRPr lang="nl-BE"/>
          </a:p>
        </p:txBody>
      </p:sp>
    </p:spTree>
    <p:extLst>
      <p:ext uri="{BB962C8B-B14F-4D97-AF65-F5344CB8AC3E}">
        <p14:creationId xmlns:p14="http://schemas.microsoft.com/office/powerpoint/2010/main" val="65524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56296" y="1439968"/>
            <a:ext cx="4946017" cy="5039889"/>
          </a:xfrm>
        </p:spPr>
        <p:txBody>
          <a:bodyPr anchor="b"/>
          <a:lstStyle>
            <a:lvl1pPr>
              <a:defRPr sz="5367"/>
            </a:lvl1pPr>
          </a:lstStyle>
          <a:p>
            <a:r>
              <a:rPr lang="nl-NL"/>
              <a:t>Klik om stijl te bewerken</a:t>
            </a:r>
            <a:endParaRPr lang="en-US" dirty="0"/>
          </a:p>
        </p:txBody>
      </p:sp>
      <p:sp>
        <p:nvSpPr>
          <p:cNvPr id="3" name="Picture Placeholder 2"/>
          <p:cNvSpPr>
            <a:spLocks noGrp="1" noChangeAspect="1"/>
          </p:cNvSpPr>
          <p:nvPr>
            <p:ph type="pic" idx="1"/>
          </p:nvPr>
        </p:nvSpPr>
        <p:spPr>
          <a:xfrm>
            <a:off x="6519479" y="3109937"/>
            <a:ext cx="7763470" cy="15349662"/>
          </a:xfrm>
        </p:spPr>
        <p:txBody>
          <a:bodyPr anchor="t"/>
          <a:lstStyle>
            <a:lvl1pPr marL="0" indent="0">
              <a:buNone/>
              <a:defRPr sz="5367"/>
            </a:lvl1pPr>
            <a:lvl2pPr marL="766770" indent="0">
              <a:buNone/>
              <a:defRPr sz="4696"/>
            </a:lvl2pPr>
            <a:lvl3pPr marL="1533540" indent="0">
              <a:buNone/>
              <a:defRPr sz="4025"/>
            </a:lvl3pPr>
            <a:lvl4pPr marL="2300310" indent="0">
              <a:buNone/>
              <a:defRPr sz="3354"/>
            </a:lvl4pPr>
            <a:lvl5pPr marL="3067080" indent="0">
              <a:buNone/>
              <a:defRPr sz="3354"/>
            </a:lvl5pPr>
            <a:lvl6pPr marL="3833851" indent="0">
              <a:buNone/>
              <a:defRPr sz="3354"/>
            </a:lvl6pPr>
            <a:lvl7pPr marL="4600621" indent="0">
              <a:buNone/>
              <a:defRPr sz="3354"/>
            </a:lvl7pPr>
            <a:lvl8pPr marL="5367391" indent="0">
              <a:buNone/>
              <a:defRPr sz="3354"/>
            </a:lvl8pPr>
            <a:lvl9pPr marL="6134161" indent="0">
              <a:buNone/>
              <a:defRPr sz="3354"/>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56296" y="6479857"/>
            <a:ext cx="4946017" cy="12004738"/>
          </a:xfrm>
        </p:spPr>
        <p:txBody>
          <a:bodyPr/>
          <a:lstStyle>
            <a:lvl1pPr marL="0" indent="0">
              <a:buNone/>
              <a:defRPr sz="2683"/>
            </a:lvl1pPr>
            <a:lvl2pPr marL="766770" indent="0">
              <a:buNone/>
              <a:defRPr sz="2348"/>
            </a:lvl2pPr>
            <a:lvl3pPr marL="1533540" indent="0">
              <a:buNone/>
              <a:defRPr sz="2013"/>
            </a:lvl3pPr>
            <a:lvl4pPr marL="2300310" indent="0">
              <a:buNone/>
              <a:defRPr sz="1677"/>
            </a:lvl4pPr>
            <a:lvl5pPr marL="3067080" indent="0">
              <a:buNone/>
              <a:defRPr sz="1677"/>
            </a:lvl5pPr>
            <a:lvl6pPr marL="3833851" indent="0">
              <a:buNone/>
              <a:defRPr sz="1677"/>
            </a:lvl6pPr>
            <a:lvl7pPr marL="4600621" indent="0">
              <a:buNone/>
              <a:defRPr sz="1677"/>
            </a:lvl7pPr>
            <a:lvl8pPr marL="5367391" indent="0">
              <a:buNone/>
              <a:defRPr sz="1677"/>
            </a:lvl8pPr>
            <a:lvl9pPr marL="6134161" indent="0">
              <a:buNone/>
              <a:defRPr sz="1677"/>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5FFF5CA-8FDF-427D-B7B9-E65DC9EA7C2A}" type="datetimeFigureOut">
              <a:rPr lang="nl-BE" smtClean="0"/>
              <a:t>25/09/2023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513406AF-B09F-42DD-AC40-6FA97134710B}" type="slidenum">
              <a:rPr lang="nl-BE" smtClean="0"/>
              <a:t>‹nr.›</a:t>
            </a:fld>
            <a:endParaRPr lang="nl-BE"/>
          </a:p>
        </p:txBody>
      </p:sp>
    </p:spTree>
    <p:extLst>
      <p:ext uri="{BB962C8B-B14F-4D97-AF65-F5344CB8AC3E}">
        <p14:creationId xmlns:p14="http://schemas.microsoft.com/office/powerpoint/2010/main" val="19932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4299" y="1149979"/>
            <a:ext cx="13226653" cy="417491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54299" y="5749874"/>
            <a:ext cx="13226653" cy="137047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54299" y="20019564"/>
            <a:ext cx="3450431" cy="1149975"/>
          </a:xfrm>
          <a:prstGeom prst="rect">
            <a:avLst/>
          </a:prstGeom>
        </p:spPr>
        <p:txBody>
          <a:bodyPr vert="horz" lIns="91440" tIns="45720" rIns="91440" bIns="45720" rtlCol="0" anchor="ctr"/>
          <a:lstStyle>
            <a:lvl1pPr algn="l">
              <a:defRPr sz="2013">
                <a:solidFill>
                  <a:schemeClr val="tx1">
                    <a:tint val="75000"/>
                  </a:schemeClr>
                </a:solidFill>
              </a:defRPr>
            </a:lvl1pPr>
          </a:lstStyle>
          <a:p>
            <a:fld id="{45FFF5CA-8FDF-427D-B7B9-E65DC9EA7C2A}" type="datetimeFigureOut">
              <a:rPr lang="nl-BE" smtClean="0"/>
              <a:t>25/09/2023</a:t>
            </a:fld>
            <a:endParaRPr lang="nl-BE"/>
          </a:p>
        </p:txBody>
      </p:sp>
      <p:sp>
        <p:nvSpPr>
          <p:cNvPr id="5" name="Footer Placeholder 4"/>
          <p:cNvSpPr>
            <a:spLocks noGrp="1"/>
          </p:cNvSpPr>
          <p:nvPr>
            <p:ph type="ftr" sz="quarter" idx="3"/>
          </p:nvPr>
        </p:nvSpPr>
        <p:spPr>
          <a:xfrm>
            <a:off x="5079802" y="20019564"/>
            <a:ext cx="5175647" cy="1149975"/>
          </a:xfrm>
          <a:prstGeom prst="rect">
            <a:avLst/>
          </a:prstGeom>
        </p:spPr>
        <p:txBody>
          <a:bodyPr vert="horz" lIns="91440" tIns="45720" rIns="91440" bIns="45720" rtlCol="0" anchor="ctr"/>
          <a:lstStyle>
            <a:lvl1pPr algn="ctr">
              <a:defRPr sz="2013">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10830520" y="20019564"/>
            <a:ext cx="3450431" cy="1149975"/>
          </a:xfrm>
          <a:prstGeom prst="rect">
            <a:avLst/>
          </a:prstGeom>
        </p:spPr>
        <p:txBody>
          <a:bodyPr vert="horz" lIns="91440" tIns="45720" rIns="91440" bIns="45720" rtlCol="0" anchor="ctr"/>
          <a:lstStyle>
            <a:lvl1pPr algn="r">
              <a:defRPr sz="2013">
                <a:solidFill>
                  <a:schemeClr val="tx1">
                    <a:tint val="75000"/>
                  </a:schemeClr>
                </a:solidFill>
              </a:defRPr>
            </a:lvl1pPr>
          </a:lstStyle>
          <a:p>
            <a:fld id="{513406AF-B09F-42DD-AC40-6FA97134710B}" type="slidenum">
              <a:rPr lang="nl-BE" smtClean="0"/>
              <a:t>‹nr.›</a:t>
            </a:fld>
            <a:endParaRPr lang="nl-BE"/>
          </a:p>
        </p:txBody>
      </p:sp>
    </p:spTree>
    <p:extLst>
      <p:ext uri="{BB962C8B-B14F-4D97-AF65-F5344CB8AC3E}">
        <p14:creationId xmlns:p14="http://schemas.microsoft.com/office/powerpoint/2010/main" val="371489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533540" rtl="0" eaLnBrk="1" latinLnBrk="0" hangingPunct="1">
        <a:lnSpc>
          <a:spcPct val="90000"/>
        </a:lnSpc>
        <a:spcBef>
          <a:spcPct val="0"/>
        </a:spcBef>
        <a:buNone/>
        <a:defRPr sz="7379" kern="1200">
          <a:solidFill>
            <a:schemeClr val="tx1"/>
          </a:solidFill>
          <a:latin typeface="+mj-lt"/>
          <a:ea typeface="+mj-ea"/>
          <a:cs typeface="+mj-cs"/>
        </a:defRPr>
      </a:lvl1pPr>
    </p:titleStyle>
    <p:bodyStyle>
      <a:lvl1pPr marL="383385" indent="-383385" algn="l" defTabSz="1533540" rtl="0" eaLnBrk="1" latinLnBrk="0" hangingPunct="1">
        <a:lnSpc>
          <a:spcPct val="90000"/>
        </a:lnSpc>
        <a:spcBef>
          <a:spcPts val="1677"/>
        </a:spcBef>
        <a:buFont typeface="Arial" panose="020B0604020202020204" pitchFamily="34" charset="0"/>
        <a:buChar char="•"/>
        <a:defRPr sz="4696" kern="1200">
          <a:solidFill>
            <a:schemeClr val="tx1"/>
          </a:solidFill>
          <a:latin typeface="+mn-lt"/>
          <a:ea typeface="+mn-ea"/>
          <a:cs typeface="+mn-cs"/>
        </a:defRPr>
      </a:lvl1pPr>
      <a:lvl2pPr marL="1150155" indent="-383385" algn="l" defTabSz="1533540" rtl="0" eaLnBrk="1" latinLnBrk="0" hangingPunct="1">
        <a:lnSpc>
          <a:spcPct val="90000"/>
        </a:lnSpc>
        <a:spcBef>
          <a:spcPts val="839"/>
        </a:spcBef>
        <a:buFont typeface="Arial" panose="020B0604020202020204" pitchFamily="34" charset="0"/>
        <a:buChar char="•"/>
        <a:defRPr sz="4025" kern="1200">
          <a:solidFill>
            <a:schemeClr val="tx1"/>
          </a:solidFill>
          <a:latin typeface="+mn-lt"/>
          <a:ea typeface="+mn-ea"/>
          <a:cs typeface="+mn-cs"/>
        </a:defRPr>
      </a:lvl2pPr>
      <a:lvl3pPr marL="1916925" indent="-383385" algn="l" defTabSz="1533540" rtl="0" eaLnBrk="1" latinLnBrk="0" hangingPunct="1">
        <a:lnSpc>
          <a:spcPct val="90000"/>
        </a:lnSpc>
        <a:spcBef>
          <a:spcPts val="839"/>
        </a:spcBef>
        <a:buFont typeface="Arial" panose="020B0604020202020204" pitchFamily="34" charset="0"/>
        <a:buChar char="•"/>
        <a:defRPr sz="3354" kern="1200">
          <a:solidFill>
            <a:schemeClr val="tx1"/>
          </a:solidFill>
          <a:latin typeface="+mn-lt"/>
          <a:ea typeface="+mn-ea"/>
          <a:cs typeface="+mn-cs"/>
        </a:defRPr>
      </a:lvl3pPr>
      <a:lvl4pPr marL="2683695" indent="-383385" algn="l" defTabSz="1533540" rtl="0" eaLnBrk="1" latinLnBrk="0" hangingPunct="1">
        <a:lnSpc>
          <a:spcPct val="90000"/>
        </a:lnSpc>
        <a:spcBef>
          <a:spcPts val="839"/>
        </a:spcBef>
        <a:buFont typeface="Arial" panose="020B0604020202020204" pitchFamily="34" charset="0"/>
        <a:buChar char="•"/>
        <a:defRPr sz="3019" kern="1200">
          <a:solidFill>
            <a:schemeClr val="tx1"/>
          </a:solidFill>
          <a:latin typeface="+mn-lt"/>
          <a:ea typeface="+mn-ea"/>
          <a:cs typeface="+mn-cs"/>
        </a:defRPr>
      </a:lvl4pPr>
      <a:lvl5pPr marL="3450466" indent="-383385" algn="l" defTabSz="1533540" rtl="0" eaLnBrk="1" latinLnBrk="0" hangingPunct="1">
        <a:lnSpc>
          <a:spcPct val="90000"/>
        </a:lnSpc>
        <a:spcBef>
          <a:spcPts val="839"/>
        </a:spcBef>
        <a:buFont typeface="Arial" panose="020B0604020202020204" pitchFamily="34" charset="0"/>
        <a:buChar char="•"/>
        <a:defRPr sz="3019" kern="1200">
          <a:solidFill>
            <a:schemeClr val="tx1"/>
          </a:solidFill>
          <a:latin typeface="+mn-lt"/>
          <a:ea typeface="+mn-ea"/>
          <a:cs typeface="+mn-cs"/>
        </a:defRPr>
      </a:lvl5pPr>
      <a:lvl6pPr marL="4217236" indent="-383385" algn="l" defTabSz="1533540" rtl="0" eaLnBrk="1" latinLnBrk="0" hangingPunct="1">
        <a:lnSpc>
          <a:spcPct val="90000"/>
        </a:lnSpc>
        <a:spcBef>
          <a:spcPts val="839"/>
        </a:spcBef>
        <a:buFont typeface="Arial" panose="020B0604020202020204" pitchFamily="34" charset="0"/>
        <a:buChar char="•"/>
        <a:defRPr sz="3019" kern="1200">
          <a:solidFill>
            <a:schemeClr val="tx1"/>
          </a:solidFill>
          <a:latin typeface="+mn-lt"/>
          <a:ea typeface="+mn-ea"/>
          <a:cs typeface="+mn-cs"/>
        </a:defRPr>
      </a:lvl6pPr>
      <a:lvl7pPr marL="4984006" indent="-383385" algn="l" defTabSz="1533540" rtl="0" eaLnBrk="1" latinLnBrk="0" hangingPunct="1">
        <a:lnSpc>
          <a:spcPct val="90000"/>
        </a:lnSpc>
        <a:spcBef>
          <a:spcPts val="839"/>
        </a:spcBef>
        <a:buFont typeface="Arial" panose="020B0604020202020204" pitchFamily="34" charset="0"/>
        <a:buChar char="•"/>
        <a:defRPr sz="3019" kern="1200">
          <a:solidFill>
            <a:schemeClr val="tx1"/>
          </a:solidFill>
          <a:latin typeface="+mn-lt"/>
          <a:ea typeface="+mn-ea"/>
          <a:cs typeface="+mn-cs"/>
        </a:defRPr>
      </a:lvl7pPr>
      <a:lvl8pPr marL="5750776" indent="-383385" algn="l" defTabSz="1533540" rtl="0" eaLnBrk="1" latinLnBrk="0" hangingPunct="1">
        <a:lnSpc>
          <a:spcPct val="90000"/>
        </a:lnSpc>
        <a:spcBef>
          <a:spcPts val="839"/>
        </a:spcBef>
        <a:buFont typeface="Arial" panose="020B0604020202020204" pitchFamily="34" charset="0"/>
        <a:buChar char="•"/>
        <a:defRPr sz="3019" kern="1200">
          <a:solidFill>
            <a:schemeClr val="tx1"/>
          </a:solidFill>
          <a:latin typeface="+mn-lt"/>
          <a:ea typeface="+mn-ea"/>
          <a:cs typeface="+mn-cs"/>
        </a:defRPr>
      </a:lvl8pPr>
      <a:lvl9pPr marL="6517546" indent="-383385" algn="l" defTabSz="1533540" rtl="0" eaLnBrk="1" latinLnBrk="0" hangingPunct="1">
        <a:lnSpc>
          <a:spcPct val="90000"/>
        </a:lnSpc>
        <a:spcBef>
          <a:spcPts val="839"/>
        </a:spcBef>
        <a:buFont typeface="Arial" panose="020B0604020202020204" pitchFamily="34" charset="0"/>
        <a:buChar char="•"/>
        <a:defRPr sz="3019" kern="1200">
          <a:solidFill>
            <a:schemeClr val="tx1"/>
          </a:solidFill>
          <a:latin typeface="+mn-lt"/>
          <a:ea typeface="+mn-ea"/>
          <a:cs typeface="+mn-cs"/>
        </a:defRPr>
      </a:lvl9pPr>
    </p:bodyStyle>
    <p:otherStyle>
      <a:defPPr>
        <a:defRPr lang="en-US"/>
      </a:defPPr>
      <a:lvl1pPr marL="0" algn="l" defTabSz="1533540" rtl="0" eaLnBrk="1" latinLnBrk="0" hangingPunct="1">
        <a:defRPr sz="3019" kern="1200">
          <a:solidFill>
            <a:schemeClr val="tx1"/>
          </a:solidFill>
          <a:latin typeface="+mn-lt"/>
          <a:ea typeface="+mn-ea"/>
          <a:cs typeface="+mn-cs"/>
        </a:defRPr>
      </a:lvl1pPr>
      <a:lvl2pPr marL="766770" algn="l" defTabSz="1533540" rtl="0" eaLnBrk="1" latinLnBrk="0" hangingPunct="1">
        <a:defRPr sz="3019" kern="1200">
          <a:solidFill>
            <a:schemeClr val="tx1"/>
          </a:solidFill>
          <a:latin typeface="+mn-lt"/>
          <a:ea typeface="+mn-ea"/>
          <a:cs typeface="+mn-cs"/>
        </a:defRPr>
      </a:lvl2pPr>
      <a:lvl3pPr marL="1533540" algn="l" defTabSz="1533540" rtl="0" eaLnBrk="1" latinLnBrk="0" hangingPunct="1">
        <a:defRPr sz="3019" kern="1200">
          <a:solidFill>
            <a:schemeClr val="tx1"/>
          </a:solidFill>
          <a:latin typeface="+mn-lt"/>
          <a:ea typeface="+mn-ea"/>
          <a:cs typeface="+mn-cs"/>
        </a:defRPr>
      </a:lvl3pPr>
      <a:lvl4pPr marL="2300310" algn="l" defTabSz="1533540" rtl="0" eaLnBrk="1" latinLnBrk="0" hangingPunct="1">
        <a:defRPr sz="3019" kern="1200">
          <a:solidFill>
            <a:schemeClr val="tx1"/>
          </a:solidFill>
          <a:latin typeface="+mn-lt"/>
          <a:ea typeface="+mn-ea"/>
          <a:cs typeface="+mn-cs"/>
        </a:defRPr>
      </a:lvl4pPr>
      <a:lvl5pPr marL="3067080" algn="l" defTabSz="1533540" rtl="0" eaLnBrk="1" latinLnBrk="0" hangingPunct="1">
        <a:defRPr sz="3019" kern="1200">
          <a:solidFill>
            <a:schemeClr val="tx1"/>
          </a:solidFill>
          <a:latin typeface="+mn-lt"/>
          <a:ea typeface="+mn-ea"/>
          <a:cs typeface="+mn-cs"/>
        </a:defRPr>
      </a:lvl5pPr>
      <a:lvl6pPr marL="3833851" algn="l" defTabSz="1533540" rtl="0" eaLnBrk="1" latinLnBrk="0" hangingPunct="1">
        <a:defRPr sz="3019" kern="1200">
          <a:solidFill>
            <a:schemeClr val="tx1"/>
          </a:solidFill>
          <a:latin typeface="+mn-lt"/>
          <a:ea typeface="+mn-ea"/>
          <a:cs typeface="+mn-cs"/>
        </a:defRPr>
      </a:lvl6pPr>
      <a:lvl7pPr marL="4600621" algn="l" defTabSz="1533540" rtl="0" eaLnBrk="1" latinLnBrk="0" hangingPunct="1">
        <a:defRPr sz="3019" kern="1200">
          <a:solidFill>
            <a:schemeClr val="tx1"/>
          </a:solidFill>
          <a:latin typeface="+mn-lt"/>
          <a:ea typeface="+mn-ea"/>
          <a:cs typeface="+mn-cs"/>
        </a:defRPr>
      </a:lvl7pPr>
      <a:lvl8pPr marL="5367391" algn="l" defTabSz="1533540" rtl="0" eaLnBrk="1" latinLnBrk="0" hangingPunct="1">
        <a:defRPr sz="3019" kern="1200">
          <a:solidFill>
            <a:schemeClr val="tx1"/>
          </a:solidFill>
          <a:latin typeface="+mn-lt"/>
          <a:ea typeface="+mn-ea"/>
          <a:cs typeface="+mn-cs"/>
        </a:defRPr>
      </a:lvl8pPr>
      <a:lvl9pPr marL="6134161" algn="l" defTabSz="1533540" rtl="0" eaLnBrk="1" latinLnBrk="0" hangingPunct="1">
        <a:defRPr sz="30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film, tekening, illustratie, clipart&#10;&#10;Automatisch gegenereerde beschrijving">
            <a:extLst>
              <a:ext uri="{FF2B5EF4-FFF2-40B4-BE49-F238E27FC236}">
                <a16:creationId xmlns:a16="http://schemas.microsoft.com/office/drawing/2014/main" id="{4B91055B-151D-5E95-B477-2C7CC682386C}"/>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b="58113"/>
          <a:stretch/>
        </p:blipFill>
        <p:spPr>
          <a:xfrm>
            <a:off x="0" y="531"/>
            <a:ext cx="15335250" cy="4016297"/>
          </a:xfrm>
          <a:prstGeom prst="rect">
            <a:avLst/>
          </a:prstGeom>
        </p:spPr>
      </p:pic>
      <p:pic>
        <p:nvPicPr>
          <p:cNvPr id="7" name="Afbeelding 6" descr="Afbeelding met tekst, Tekenfilm, Graphics, clipart&#10;&#10;Automatisch gegenereerde beschrijving">
            <a:extLst>
              <a:ext uri="{FF2B5EF4-FFF2-40B4-BE49-F238E27FC236}">
                <a16:creationId xmlns:a16="http://schemas.microsoft.com/office/drawing/2014/main" id="{F52E7A28-43AC-D029-201D-92C89C581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01346">
            <a:off x="-71304" y="18424774"/>
            <a:ext cx="3605288" cy="2884231"/>
          </a:xfrm>
          <a:prstGeom prst="rect">
            <a:avLst/>
          </a:prstGeom>
        </p:spPr>
      </p:pic>
      <p:sp>
        <p:nvSpPr>
          <p:cNvPr id="8" name="Tekstvak 7">
            <a:extLst>
              <a:ext uri="{FF2B5EF4-FFF2-40B4-BE49-F238E27FC236}">
                <a16:creationId xmlns:a16="http://schemas.microsoft.com/office/drawing/2014/main" id="{08304855-90DD-6168-0330-9B401495A713}"/>
              </a:ext>
            </a:extLst>
          </p:cNvPr>
          <p:cNvSpPr txBox="1"/>
          <p:nvPr/>
        </p:nvSpPr>
        <p:spPr>
          <a:xfrm>
            <a:off x="947057" y="1632858"/>
            <a:ext cx="14388193" cy="2092881"/>
          </a:xfrm>
          <a:prstGeom prst="rect">
            <a:avLst/>
          </a:prstGeom>
          <a:solidFill>
            <a:schemeClr val="accent2">
              <a:lumMod val="60000"/>
              <a:lumOff val="40000"/>
            </a:schemeClr>
          </a:solidFill>
        </p:spPr>
        <p:txBody>
          <a:bodyPr wrap="square" rtlCol="0">
            <a:spAutoFit/>
          </a:bodyPr>
          <a:lstStyle/>
          <a:p>
            <a:r>
              <a:rPr lang="nl-NL" sz="6600" dirty="0">
                <a:latin typeface="Rockwell" panose="02060603020205020403" pitchFamily="18" charset="0"/>
              </a:rPr>
              <a:t>Projectnaam</a:t>
            </a:r>
          </a:p>
          <a:p>
            <a:r>
              <a:rPr lang="nl-NL" sz="4000" dirty="0">
                <a:latin typeface="Rockwell" panose="02060603020205020403" pitchFamily="18" charset="0"/>
              </a:rPr>
              <a:t>Teamnaam</a:t>
            </a:r>
          </a:p>
          <a:p>
            <a:r>
              <a:rPr lang="nl-NL" sz="2400" dirty="0">
                <a:latin typeface="Rockwell" panose="02060603020205020403" pitchFamily="18" charset="0"/>
              </a:rPr>
              <a:t>Schoolnaam</a:t>
            </a:r>
            <a:endParaRPr lang="nl-BE" sz="2400" dirty="0">
              <a:latin typeface="Rockwell" panose="02060603020205020403" pitchFamily="18" charset="0"/>
            </a:endParaRPr>
          </a:p>
        </p:txBody>
      </p:sp>
      <p:sp>
        <p:nvSpPr>
          <p:cNvPr id="9" name="Tekstvak 8">
            <a:extLst>
              <a:ext uri="{FF2B5EF4-FFF2-40B4-BE49-F238E27FC236}">
                <a16:creationId xmlns:a16="http://schemas.microsoft.com/office/drawing/2014/main" id="{AD474CF5-65B5-870C-5647-DEBCA970D300}"/>
              </a:ext>
            </a:extLst>
          </p:cNvPr>
          <p:cNvSpPr txBox="1"/>
          <p:nvPr/>
        </p:nvSpPr>
        <p:spPr>
          <a:xfrm>
            <a:off x="11610122" y="1894468"/>
            <a:ext cx="2856992" cy="1569660"/>
          </a:xfrm>
          <a:prstGeom prst="rect">
            <a:avLst/>
          </a:prstGeom>
          <a:noFill/>
        </p:spPr>
        <p:txBody>
          <a:bodyPr wrap="square" rtlCol="0">
            <a:spAutoFit/>
          </a:bodyPr>
          <a:lstStyle/>
          <a:p>
            <a:r>
              <a:rPr lang="nl-NL" sz="3200" dirty="0">
                <a:latin typeface="Rockwell" panose="02060603020205020403" pitchFamily="18" charset="0"/>
              </a:rPr>
              <a:t>Plaats hier het logo van je school</a:t>
            </a:r>
            <a:endParaRPr lang="nl-BE" sz="3200" dirty="0">
              <a:latin typeface="Rockwell" panose="02060603020205020403" pitchFamily="18" charset="0"/>
            </a:endParaRPr>
          </a:p>
        </p:txBody>
      </p:sp>
      <p:pic>
        <p:nvPicPr>
          <p:cNvPr id="11" name="Afbeelding 10" descr="Afbeelding met tekst, Lettertype, logo, Graphics&#10;&#10;Automatisch gegenereerde beschrijving">
            <a:extLst>
              <a:ext uri="{FF2B5EF4-FFF2-40B4-BE49-F238E27FC236}">
                <a16:creationId xmlns:a16="http://schemas.microsoft.com/office/drawing/2014/main" id="{759C29F9-D2FF-EDDA-174E-A5BEE278F9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0005" y="19966667"/>
            <a:ext cx="3005334" cy="1170434"/>
          </a:xfrm>
          <a:prstGeom prst="rect">
            <a:avLst/>
          </a:prstGeom>
        </p:spPr>
      </p:pic>
      <p:grpSp>
        <p:nvGrpSpPr>
          <p:cNvPr id="37" name="Groep 36">
            <a:extLst>
              <a:ext uri="{FF2B5EF4-FFF2-40B4-BE49-F238E27FC236}">
                <a16:creationId xmlns:a16="http://schemas.microsoft.com/office/drawing/2014/main" id="{729D2CE3-67CB-AEAC-5694-70BA7A75C630}"/>
              </a:ext>
            </a:extLst>
          </p:cNvPr>
          <p:cNvGrpSpPr/>
          <p:nvPr/>
        </p:nvGrpSpPr>
        <p:grpSpPr>
          <a:xfrm>
            <a:off x="0" y="4372916"/>
            <a:ext cx="7511142" cy="1077155"/>
            <a:chOff x="0" y="4372916"/>
            <a:chExt cx="7511142" cy="1077155"/>
          </a:xfrm>
        </p:grpSpPr>
        <p:sp>
          <p:nvSpPr>
            <p:cNvPr id="12" name="Pijl: vijfhoek 11">
              <a:extLst>
                <a:ext uri="{FF2B5EF4-FFF2-40B4-BE49-F238E27FC236}">
                  <a16:creationId xmlns:a16="http://schemas.microsoft.com/office/drawing/2014/main" id="{68BE52D3-E88E-C781-7B4F-F79E5F55FAF1}"/>
                </a:ext>
              </a:extLst>
            </p:cNvPr>
            <p:cNvSpPr>
              <a:spLocks/>
            </p:cNvSpPr>
            <p:nvPr/>
          </p:nvSpPr>
          <p:spPr>
            <a:xfrm>
              <a:off x="881742" y="4572000"/>
              <a:ext cx="6629400" cy="678988"/>
            </a:xfrm>
            <a:prstGeom prst="homePlat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a:extLst>
                <a:ext uri="{FF2B5EF4-FFF2-40B4-BE49-F238E27FC236}">
                  <a16:creationId xmlns:a16="http://schemas.microsoft.com/office/drawing/2014/main" id="{B6ECDB9F-049B-137B-B5A3-986FD8EB536C}"/>
                </a:ext>
              </a:extLst>
            </p:cNvPr>
            <p:cNvSpPr txBox="1">
              <a:spLocks/>
            </p:cNvSpPr>
            <p:nvPr/>
          </p:nvSpPr>
          <p:spPr>
            <a:xfrm>
              <a:off x="1273624" y="4604657"/>
              <a:ext cx="6172200" cy="523220"/>
            </a:xfrm>
            <a:prstGeom prst="rect">
              <a:avLst/>
            </a:prstGeom>
            <a:noFill/>
          </p:spPr>
          <p:txBody>
            <a:bodyPr wrap="square" rtlCol="0">
              <a:spAutoFit/>
            </a:bodyPr>
            <a:lstStyle/>
            <a:p>
              <a:r>
                <a:rPr lang="nl-NL" sz="2800" dirty="0">
                  <a:solidFill>
                    <a:schemeClr val="bg1"/>
                  </a:solidFill>
                  <a:latin typeface="Rockwell" panose="02060603020205020403" pitchFamily="18" charset="0"/>
                </a:rPr>
                <a:t>Doelstelling / Onderzoeksvraag</a:t>
              </a:r>
              <a:endParaRPr lang="nl-BE" sz="2800" dirty="0">
                <a:solidFill>
                  <a:schemeClr val="bg1"/>
                </a:solidFill>
                <a:latin typeface="Rockwell" panose="02060603020205020403" pitchFamily="18" charset="0"/>
              </a:endParaRPr>
            </a:p>
          </p:txBody>
        </p:sp>
        <p:sp>
          <p:nvSpPr>
            <p:cNvPr id="14" name="Zevenhoek 13">
              <a:extLst>
                <a:ext uri="{FF2B5EF4-FFF2-40B4-BE49-F238E27FC236}">
                  <a16:creationId xmlns:a16="http://schemas.microsoft.com/office/drawing/2014/main" id="{5B292ECD-8926-F4F5-A8D0-40853E66FEA1}"/>
                </a:ext>
              </a:extLst>
            </p:cNvPr>
            <p:cNvSpPr>
              <a:spLocks/>
            </p:cNvSpPr>
            <p:nvPr/>
          </p:nvSpPr>
          <p:spPr>
            <a:xfrm>
              <a:off x="0" y="4372916"/>
              <a:ext cx="1175657" cy="1077155"/>
            </a:xfrm>
            <a:prstGeom prst="heptagon">
              <a:avLst/>
            </a:prstGeom>
            <a:solidFill>
              <a:schemeClr val="bg2">
                <a:lumMod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800" dirty="0"/>
                <a:t>1.</a:t>
              </a:r>
              <a:endParaRPr lang="nl-BE" sz="4800" dirty="0"/>
            </a:p>
          </p:txBody>
        </p:sp>
      </p:grpSp>
      <p:grpSp>
        <p:nvGrpSpPr>
          <p:cNvPr id="2" name="Groep 1">
            <a:extLst>
              <a:ext uri="{FF2B5EF4-FFF2-40B4-BE49-F238E27FC236}">
                <a16:creationId xmlns:a16="http://schemas.microsoft.com/office/drawing/2014/main" id="{806CA087-0FED-D02B-A708-C9586DBA61B0}"/>
              </a:ext>
            </a:extLst>
          </p:cNvPr>
          <p:cNvGrpSpPr/>
          <p:nvPr/>
        </p:nvGrpSpPr>
        <p:grpSpPr>
          <a:xfrm>
            <a:off x="0" y="8444174"/>
            <a:ext cx="7511142" cy="1077155"/>
            <a:chOff x="0" y="8444174"/>
            <a:chExt cx="7511142" cy="1077155"/>
          </a:xfrm>
        </p:grpSpPr>
        <p:sp>
          <p:nvSpPr>
            <p:cNvPr id="15" name="Pijl: vijfhoek 14">
              <a:extLst>
                <a:ext uri="{FF2B5EF4-FFF2-40B4-BE49-F238E27FC236}">
                  <a16:creationId xmlns:a16="http://schemas.microsoft.com/office/drawing/2014/main" id="{78D1ADEE-96C3-D94A-237E-F54195EBF216}"/>
                </a:ext>
              </a:extLst>
            </p:cNvPr>
            <p:cNvSpPr/>
            <p:nvPr/>
          </p:nvSpPr>
          <p:spPr>
            <a:xfrm>
              <a:off x="881742" y="8643258"/>
              <a:ext cx="6629400" cy="678988"/>
            </a:xfrm>
            <a:prstGeom prst="homePlat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Tekstvak 15">
              <a:extLst>
                <a:ext uri="{FF2B5EF4-FFF2-40B4-BE49-F238E27FC236}">
                  <a16:creationId xmlns:a16="http://schemas.microsoft.com/office/drawing/2014/main" id="{3DE27103-E8F9-8FF2-951B-8F29EFB5C209}"/>
                </a:ext>
              </a:extLst>
            </p:cNvPr>
            <p:cNvSpPr txBox="1"/>
            <p:nvPr/>
          </p:nvSpPr>
          <p:spPr>
            <a:xfrm>
              <a:off x="1273624" y="8675915"/>
              <a:ext cx="6172200" cy="584775"/>
            </a:xfrm>
            <a:prstGeom prst="rect">
              <a:avLst/>
            </a:prstGeom>
            <a:noFill/>
          </p:spPr>
          <p:txBody>
            <a:bodyPr wrap="square" rtlCol="0">
              <a:spAutoFit/>
            </a:bodyPr>
            <a:lstStyle/>
            <a:p>
              <a:r>
                <a:rPr lang="nl-NL" sz="3200" dirty="0">
                  <a:solidFill>
                    <a:schemeClr val="bg1"/>
                  </a:solidFill>
                  <a:latin typeface="Rockwell" panose="02060603020205020403" pitchFamily="18" charset="0"/>
                </a:rPr>
                <a:t>Benodigdheden</a:t>
              </a:r>
              <a:endParaRPr lang="nl-BE" sz="3200" dirty="0">
                <a:solidFill>
                  <a:schemeClr val="bg1"/>
                </a:solidFill>
                <a:latin typeface="Rockwell" panose="02060603020205020403" pitchFamily="18" charset="0"/>
              </a:endParaRPr>
            </a:p>
          </p:txBody>
        </p:sp>
        <p:sp>
          <p:nvSpPr>
            <p:cNvPr id="17" name="Zevenhoek 16">
              <a:extLst>
                <a:ext uri="{FF2B5EF4-FFF2-40B4-BE49-F238E27FC236}">
                  <a16:creationId xmlns:a16="http://schemas.microsoft.com/office/drawing/2014/main" id="{A55D09A0-4D59-88F5-D8F9-14F6F0786E20}"/>
                </a:ext>
              </a:extLst>
            </p:cNvPr>
            <p:cNvSpPr/>
            <p:nvPr/>
          </p:nvSpPr>
          <p:spPr>
            <a:xfrm>
              <a:off x="0" y="8444174"/>
              <a:ext cx="1175657" cy="1077155"/>
            </a:xfrm>
            <a:prstGeom prst="heptagon">
              <a:avLst/>
            </a:prstGeom>
            <a:solidFill>
              <a:schemeClr val="bg2">
                <a:lumMod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800" dirty="0"/>
                <a:t>2.</a:t>
              </a:r>
              <a:endParaRPr lang="nl-BE" sz="4800" dirty="0"/>
            </a:p>
          </p:txBody>
        </p:sp>
      </p:grpSp>
      <p:grpSp>
        <p:nvGrpSpPr>
          <p:cNvPr id="3" name="Groep 2">
            <a:extLst>
              <a:ext uri="{FF2B5EF4-FFF2-40B4-BE49-F238E27FC236}">
                <a16:creationId xmlns:a16="http://schemas.microsoft.com/office/drawing/2014/main" id="{AB7423B7-64E3-7E3E-851B-1AA0674A0765}"/>
              </a:ext>
            </a:extLst>
          </p:cNvPr>
          <p:cNvGrpSpPr/>
          <p:nvPr/>
        </p:nvGrpSpPr>
        <p:grpSpPr>
          <a:xfrm>
            <a:off x="0" y="12733469"/>
            <a:ext cx="7511142" cy="1077155"/>
            <a:chOff x="0" y="14714669"/>
            <a:chExt cx="7511142" cy="1077155"/>
          </a:xfrm>
        </p:grpSpPr>
        <p:sp>
          <p:nvSpPr>
            <p:cNvPr id="18" name="Pijl: vijfhoek 17">
              <a:extLst>
                <a:ext uri="{FF2B5EF4-FFF2-40B4-BE49-F238E27FC236}">
                  <a16:creationId xmlns:a16="http://schemas.microsoft.com/office/drawing/2014/main" id="{9DD5D63E-2267-4C68-2F5B-1B89792B4243}"/>
                </a:ext>
              </a:extLst>
            </p:cNvPr>
            <p:cNvSpPr/>
            <p:nvPr/>
          </p:nvSpPr>
          <p:spPr>
            <a:xfrm>
              <a:off x="881742" y="14913753"/>
              <a:ext cx="6629400" cy="678988"/>
            </a:xfrm>
            <a:prstGeom prst="homePlat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Tekstvak 18">
              <a:extLst>
                <a:ext uri="{FF2B5EF4-FFF2-40B4-BE49-F238E27FC236}">
                  <a16:creationId xmlns:a16="http://schemas.microsoft.com/office/drawing/2014/main" id="{DFA438F1-4BEB-EA25-8DC6-4B5692D177AE}"/>
                </a:ext>
              </a:extLst>
            </p:cNvPr>
            <p:cNvSpPr txBox="1"/>
            <p:nvPr/>
          </p:nvSpPr>
          <p:spPr>
            <a:xfrm>
              <a:off x="1273624" y="14946410"/>
              <a:ext cx="6172200" cy="584775"/>
            </a:xfrm>
            <a:prstGeom prst="rect">
              <a:avLst/>
            </a:prstGeom>
            <a:noFill/>
          </p:spPr>
          <p:txBody>
            <a:bodyPr wrap="square" rtlCol="0">
              <a:spAutoFit/>
            </a:bodyPr>
            <a:lstStyle/>
            <a:p>
              <a:r>
                <a:rPr lang="nl-NL" sz="3200" dirty="0">
                  <a:solidFill>
                    <a:schemeClr val="bg1"/>
                  </a:solidFill>
                  <a:latin typeface="Rockwell" panose="02060603020205020403" pitchFamily="18" charset="0"/>
                </a:rPr>
                <a:t>Werkwijze</a:t>
              </a:r>
              <a:endParaRPr lang="nl-BE" sz="3200" dirty="0">
                <a:solidFill>
                  <a:schemeClr val="bg1"/>
                </a:solidFill>
                <a:latin typeface="Rockwell" panose="02060603020205020403" pitchFamily="18" charset="0"/>
              </a:endParaRPr>
            </a:p>
          </p:txBody>
        </p:sp>
        <p:sp>
          <p:nvSpPr>
            <p:cNvPr id="20" name="Zevenhoek 19">
              <a:extLst>
                <a:ext uri="{FF2B5EF4-FFF2-40B4-BE49-F238E27FC236}">
                  <a16:creationId xmlns:a16="http://schemas.microsoft.com/office/drawing/2014/main" id="{E3BD631F-AA95-396A-4B66-49492925DB5A}"/>
                </a:ext>
              </a:extLst>
            </p:cNvPr>
            <p:cNvSpPr/>
            <p:nvPr/>
          </p:nvSpPr>
          <p:spPr>
            <a:xfrm>
              <a:off x="0" y="14714669"/>
              <a:ext cx="1175657" cy="1077155"/>
            </a:xfrm>
            <a:prstGeom prst="heptagon">
              <a:avLst/>
            </a:prstGeom>
            <a:solidFill>
              <a:schemeClr val="bg2">
                <a:lumMod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800" dirty="0"/>
                <a:t>3.</a:t>
              </a:r>
              <a:endParaRPr lang="nl-BE" sz="4800" dirty="0"/>
            </a:p>
          </p:txBody>
        </p:sp>
      </p:grpSp>
      <p:grpSp>
        <p:nvGrpSpPr>
          <p:cNvPr id="4" name="Groep 3">
            <a:extLst>
              <a:ext uri="{FF2B5EF4-FFF2-40B4-BE49-F238E27FC236}">
                <a16:creationId xmlns:a16="http://schemas.microsoft.com/office/drawing/2014/main" id="{64A75051-C4B6-8AE6-C441-FB6D9188E961}"/>
              </a:ext>
            </a:extLst>
          </p:cNvPr>
          <p:cNvGrpSpPr/>
          <p:nvPr/>
        </p:nvGrpSpPr>
        <p:grpSpPr>
          <a:xfrm>
            <a:off x="7700281" y="5116553"/>
            <a:ext cx="7511142" cy="1077155"/>
            <a:chOff x="7700281" y="5040353"/>
            <a:chExt cx="7511142" cy="1077155"/>
          </a:xfrm>
        </p:grpSpPr>
        <p:sp>
          <p:nvSpPr>
            <p:cNvPr id="21" name="Pijl: vijfhoek 20">
              <a:extLst>
                <a:ext uri="{FF2B5EF4-FFF2-40B4-BE49-F238E27FC236}">
                  <a16:creationId xmlns:a16="http://schemas.microsoft.com/office/drawing/2014/main" id="{D3653B48-84B1-5A50-3B48-8E1C1CB5AC71}"/>
                </a:ext>
              </a:extLst>
            </p:cNvPr>
            <p:cNvSpPr/>
            <p:nvPr/>
          </p:nvSpPr>
          <p:spPr>
            <a:xfrm>
              <a:off x="8582023" y="5239437"/>
              <a:ext cx="6629400" cy="678988"/>
            </a:xfrm>
            <a:prstGeom prst="homePlat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Tekstvak 21">
              <a:extLst>
                <a:ext uri="{FF2B5EF4-FFF2-40B4-BE49-F238E27FC236}">
                  <a16:creationId xmlns:a16="http://schemas.microsoft.com/office/drawing/2014/main" id="{0DBA1B56-9F36-F69C-969C-67EDB3B0E182}"/>
                </a:ext>
              </a:extLst>
            </p:cNvPr>
            <p:cNvSpPr txBox="1"/>
            <p:nvPr/>
          </p:nvSpPr>
          <p:spPr>
            <a:xfrm>
              <a:off x="8973905" y="5272094"/>
              <a:ext cx="6172200" cy="584775"/>
            </a:xfrm>
            <a:prstGeom prst="rect">
              <a:avLst/>
            </a:prstGeom>
            <a:noFill/>
          </p:spPr>
          <p:txBody>
            <a:bodyPr wrap="square" rtlCol="0">
              <a:spAutoFit/>
            </a:bodyPr>
            <a:lstStyle/>
            <a:p>
              <a:r>
                <a:rPr lang="nl-NL" sz="3200" dirty="0">
                  <a:solidFill>
                    <a:schemeClr val="bg1"/>
                  </a:solidFill>
                  <a:latin typeface="Rockwell" panose="02060603020205020403" pitchFamily="18" charset="0"/>
                </a:rPr>
                <a:t>Waarnemingen en analyse</a:t>
              </a:r>
              <a:endParaRPr lang="nl-BE" sz="3200" dirty="0">
                <a:solidFill>
                  <a:schemeClr val="bg1"/>
                </a:solidFill>
                <a:latin typeface="Rockwell" panose="02060603020205020403" pitchFamily="18" charset="0"/>
              </a:endParaRPr>
            </a:p>
          </p:txBody>
        </p:sp>
        <p:sp>
          <p:nvSpPr>
            <p:cNvPr id="23" name="Zevenhoek 22">
              <a:extLst>
                <a:ext uri="{FF2B5EF4-FFF2-40B4-BE49-F238E27FC236}">
                  <a16:creationId xmlns:a16="http://schemas.microsoft.com/office/drawing/2014/main" id="{16183FF3-3AEB-F69C-D3E0-E1E4482519BC}"/>
                </a:ext>
              </a:extLst>
            </p:cNvPr>
            <p:cNvSpPr/>
            <p:nvPr/>
          </p:nvSpPr>
          <p:spPr>
            <a:xfrm>
              <a:off x="7700281" y="5040353"/>
              <a:ext cx="1175657" cy="1077155"/>
            </a:xfrm>
            <a:prstGeom prst="heptagon">
              <a:avLst/>
            </a:prstGeom>
            <a:solidFill>
              <a:schemeClr val="bg2">
                <a:lumMod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800" dirty="0"/>
                <a:t>4.</a:t>
              </a:r>
              <a:endParaRPr lang="nl-BE" sz="4800" dirty="0"/>
            </a:p>
          </p:txBody>
        </p:sp>
      </p:grpSp>
      <p:grpSp>
        <p:nvGrpSpPr>
          <p:cNvPr id="6" name="Groep 5">
            <a:extLst>
              <a:ext uri="{FF2B5EF4-FFF2-40B4-BE49-F238E27FC236}">
                <a16:creationId xmlns:a16="http://schemas.microsoft.com/office/drawing/2014/main" id="{AE900709-5B3A-FC57-D427-EFDE1E410963}"/>
              </a:ext>
            </a:extLst>
          </p:cNvPr>
          <p:cNvGrpSpPr/>
          <p:nvPr/>
        </p:nvGrpSpPr>
        <p:grpSpPr>
          <a:xfrm>
            <a:off x="7700281" y="10519719"/>
            <a:ext cx="7511142" cy="1077155"/>
            <a:chOff x="7700281" y="9967269"/>
            <a:chExt cx="7511142" cy="1077155"/>
          </a:xfrm>
        </p:grpSpPr>
        <p:sp>
          <p:nvSpPr>
            <p:cNvPr id="24" name="Pijl: vijfhoek 23">
              <a:extLst>
                <a:ext uri="{FF2B5EF4-FFF2-40B4-BE49-F238E27FC236}">
                  <a16:creationId xmlns:a16="http://schemas.microsoft.com/office/drawing/2014/main" id="{9330660D-4CD0-6465-44CB-3F72A5CE8A46}"/>
                </a:ext>
              </a:extLst>
            </p:cNvPr>
            <p:cNvSpPr/>
            <p:nvPr/>
          </p:nvSpPr>
          <p:spPr>
            <a:xfrm>
              <a:off x="8582023" y="10166353"/>
              <a:ext cx="6629400" cy="678988"/>
            </a:xfrm>
            <a:prstGeom prst="homePlat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Tekstvak 24">
              <a:extLst>
                <a:ext uri="{FF2B5EF4-FFF2-40B4-BE49-F238E27FC236}">
                  <a16:creationId xmlns:a16="http://schemas.microsoft.com/office/drawing/2014/main" id="{2799E9AA-2001-CB50-7C3E-1A096AC1914B}"/>
                </a:ext>
              </a:extLst>
            </p:cNvPr>
            <p:cNvSpPr txBox="1"/>
            <p:nvPr/>
          </p:nvSpPr>
          <p:spPr>
            <a:xfrm>
              <a:off x="8973905" y="10199010"/>
              <a:ext cx="6172200" cy="584775"/>
            </a:xfrm>
            <a:prstGeom prst="rect">
              <a:avLst/>
            </a:prstGeom>
            <a:noFill/>
          </p:spPr>
          <p:txBody>
            <a:bodyPr wrap="square" rtlCol="0">
              <a:spAutoFit/>
            </a:bodyPr>
            <a:lstStyle/>
            <a:p>
              <a:r>
                <a:rPr lang="nl-NL" sz="3200" dirty="0">
                  <a:solidFill>
                    <a:schemeClr val="bg1"/>
                  </a:solidFill>
                  <a:latin typeface="Rockwell" panose="02060603020205020403" pitchFamily="18" charset="0"/>
                </a:rPr>
                <a:t>Besluit</a:t>
              </a:r>
              <a:endParaRPr lang="nl-BE" sz="3200" dirty="0">
                <a:solidFill>
                  <a:schemeClr val="bg1"/>
                </a:solidFill>
                <a:latin typeface="Rockwell" panose="02060603020205020403" pitchFamily="18" charset="0"/>
              </a:endParaRPr>
            </a:p>
          </p:txBody>
        </p:sp>
        <p:sp>
          <p:nvSpPr>
            <p:cNvPr id="26" name="Zevenhoek 25">
              <a:extLst>
                <a:ext uri="{FF2B5EF4-FFF2-40B4-BE49-F238E27FC236}">
                  <a16:creationId xmlns:a16="http://schemas.microsoft.com/office/drawing/2014/main" id="{B1985836-FB27-72F2-3727-9925AB131437}"/>
                </a:ext>
              </a:extLst>
            </p:cNvPr>
            <p:cNvSpPr/>
            <p:nvPr/>
          </p:nvSpPr>
          <p:spPr>
            <a:xfrm>
              <a:off x="7700281" y="9967269"/>
              <a:ext cx="1175657" cy="1077155"/>
            </a:xfrm>
            <a:prstGeom prst="heptagon">
              <a:avLst/>
            </a:prstGeom>
            <a:solidFill>
              <a:schemeClr val="bg2">
                <a:lumMod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800" dirty="0"/>
                <a:t>5.</a:t>
              </a:r>
              <a:endParaRPr lang="nl-BE" sz="4800" dirty="0"/>
            </a:p>
          </p:txBody>
        </p:sp>
      </p:grpSp>
      <p:grpSp>
        <p:nvGrpSpPr>
          <p:cNvPr id="10" name="Groep 9">
            <a:extLst>
              <a:ext uri="{FF2B5EF4-FFF2-40B4-BE49-F238E27FC236}">
                <a16:creationId xmlns:a16="http://schemas.microsoft.com/office/drawing/2014/main" id="{44CD6F99-FC75-CEE2-B50D-AB51FA5E6D40}"/>
              </a:ext>
            </a:extLst>
          </p:cNvPr>
          <p:cNvGrpSpPr/>
          <p:nvPr/>
        </p:nvGrpSpPr>
        <p:grpSpPr>
          <a:xfrm>
            <a:off x="7634967" y="13370783"/>
            <a:ext cx="7511142" cy="1077155"/>
            <a:chOff x="7634967" y="13370783"/>
            <a:chExt cx="7511142" cy="1077155"/>
          </a:xfrm>
        </p:grpSpPr>
        <p:sp>
          <p:nvSpPr>
            <p:cNvPr id="27" name="Pijl: vijfhoek 26">
              <a:extLst>
                <a:ext uri="{FF2B5EF4-FFF2-40B4-BE49-F238E27FC236}">
                  <a16:creationId xmlns:a16="http://schemas.microsoft.com/office/drawing/2014/main" id="{374B3CB5-C13E-F619-4457-88EF602D27D7}"/>
                </a:ext>
              </a:extLst>
            </p:cNvPr>
            <p:cNvSpPr/>
            <p:nvPr/>
          </p:nvSpPr>
          <p:spPr>
            <a:xfrm>
              <a:off x="8516709" y="13569867"/>
              <a:ext cx="6629400" cy="678988"/>
            </a:xfrm>
            <a:prstGeom prst="homePlat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kstvak 27">
              <a:extLst>
                <a:ext uri="{FF2B5EF4-FFF2-40B4-BE49-F238E27FC236}">
                  <a16:creationId xmlns:a16="http://schemas.microsoft.com/office/drawing/2014/main" id="{317DD6DA-000C-D65F-C5F1-382219AB945E}"/>
                </a:ext>
              </a:extLst>
            </p:cNvPr>
            <p:cNvSpPr txBox="1"/>
            <p:nvPr/>
          </p:nvSpPr>
          <p:spPr>
            <a:xfrm>
              <a:off x="8908591" y="13602524"/>
              <a:ext cx="6172200" cy="584775"/>
            </a:xfrm>
            <a:prstGeom prst="rect">
              <a:avLst/>
            </a:prstGeom>
            <a:noFill/>
          </p:spPr>
          <p:txBody>
            <a:bodyPr wrap="square" rtlCol="0">
              <a:spAutoFit/>
            </a:bodyPr>
            <a:lstStyle/>
            <a:p>
              <a:r>
                <a:rPr lang="nl-NL" sz="3200" dirty="0">
                  <a:solidFill>
                    <a:schemeClr val="bg1"/>
                  </a:solidFill>
                  <a:latin typeface="Rockwell" panose="02060603020205020403" pitchFamily="18" charset="0"/>
                </a:rPr>
                <a:t>SWOT-analyse</a:t>
              </a:r>
              <a:endParaRPr lang="nl-BE" sz="3200" dirty="0">
                <a:solidFill>
                  <a:schemeClr val="bg1"/>
                </a:solidFill>
                <a:latin typeface="Rockwell" panose="02060603020205020403" pitchFamily="18" charset="0"/>
              </a:endParaRPr>
            </a:p>
          </p:txBody>
        </p:sp>
        <p:sp>
          <p:nvSpPr>
            <p:cNvPr id="29" name="Zevenhoek 28">
              <a:extLst>
                <a:ext uri="{FF2B5EF4-FFF2-40B4-BE49-F238E27FC236}">
                  <a16:creationId xmlns:a16="http://schemas.microsoft.com/office/drawing/2014/main" id="{4090B0DD-1CF4-EB7B-0F74-3D830DE70880}"/>
                </a:ext>
              </a:extLst>
            </p:cNvPr>
            <p:cNvSpPr/>
            <p:nvPr/>
          </p:nvSpPr>
          <p:spPr>
            <a:xfrm>
              <a:off x="7634967" y="13370783"/>
              <a:ext cx="1175657" cy="1077155"/>
            </a:xfrm>
            <a:prstGeom prst="heptagon">
              <a:avLst/>
            </a:prstGeom>
            <a:solidFill>
              <a:schemeClr val="bg2">
                <a:lumMod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800" dirty="0"/>
                <a:t>6.</a:t>
              </a:r>
              <a:endParaRPr lang="nl-BE" sz="4800" dirty="0"/>
            </a:p>
          </p:txBody>
        </p:sp>
      </p:grpSp>
      <p:sp>
        <p:nvSpPr>
          <p:cNvPr id="30" name="Tekstvak 29">
            <a:extLst>
              <a:ext uri="{FF2B5EF4-FFF2-40B4-BE49-F238E27FC236}">
                <a16:creationId xmlns:a16="http://schemas.microsoft.com/office/drawing/2014/main" id="{6982453E-DAAE-284C-A79D-753B0F8E45EF}"/>
              </a:ext>
            </a:extLst>
          </p:cNvPr>
          <p:cNvSpPr txBox="1"/>
          <p:nvPr/>
        </p:nvSpPr>
        <p:spPr>
          <a:xfrm>
            <a:off x="1273624" y="5757033"/>
            <a:ext cx="6172200" cy="2308324"/>
          </a:xfrm>
          <a:prstGeom prst="rect">
            <a:avLst/>
          </a:prstGeom>
          <a:noFill/>
        </p:spPr>
        <p:txBody>
          <a:bodyPr wrap="square" rtlCol="0">
            <a:spAutoFit/>
          </a:bodyPr>
          <a:lstStyle/>
          <a:p>
            <a:r>
              <a:rPr lang="nl-NL" sz="2400" b="0" i="0" dirty="0">
                <a:solidFill>
                  <a:srgbClr val="000000"/>
                </a:solidFill>
                <a:effectLst/>
                <a:latin typeface="Rockwell" panose="02060603020205020403" pitchFamily="18" charset="0"/>
              </a:rPr>
              <a:t>Geef een korte uitleg over het gadget of noteer van je onderzoek de doelstelling met de onderzoeksvraag.  Vergeet bij een onderzoeksvraag zeker niet te noteren wat je dacht dat het antwoord zou zijn, de hypothese. </a:t>
            </a:r>
            <a:endParaRPr lang="nl-BE" sz="2400" dirty="0">
              <a:latin typeface="Rockwell" panose="02060603020205020403" pitchFamily="18" charset="0"/>
            </a:endParaRPr>
          </a:p>
        </p:txBody>
      </p:sp>
      <p:sp>
        <p:nvSpPr>
          <p:cNvPr id="31" name="Tekstvak 30">
            <a:extLst>
              <a:ext uri="{FF2B5EF4-FFF2-40B4-BE49-F238E27FC236}">
                <a16:creationId xmlns:a16="http://schemas.microsoft.com/office/drawing/2014/main" id="{1E97B1D7-7610-7E52-C2AD-2F2036BA4E2A}"/>
              </a:ext>
            </a:extLst>
          </p:cNvPr>
          <p:cNvSpPr txBox="1"/>
          <p:nvPr/>
        </p:nvSpPr>
        <p:spPr>
          <a:xfrm>
            <a:off x="1273624" y="9900505"/>
            <a:ext cx="6172200" cy="1200329"/>
          </a:xfrm>
          <a:prstGeom prst="rect">
            <a:avLst/>
          </a:prstGeom>
          <a:noFill/>
        </p:spPr>
        <p:txBody>
          <a:bodyPr wrap="square" rtlCol="0">
            <a:spAutoFit/>
          </a:bodyPr>
          <a:lstStyle/>
          <a:p>
            <a:r>
              <a:rPr lang="nl-NL" sz="2400" dirty="0">
                <a:latin typeface="Rockwell" panose="02060603020205020403" pitchFamily="18" charset="0"/>
              </a:rPr>
              <a:t>Noteer alle materialen die je nodig hebt om je experiment op te bouwen  of uit te </a:t>
            </a:r>
            <a:r>
              <a:rPr lang="nl-NL" sz="2400" dirty="0">
                <a:solidFill>
                  <a:srgbClr val="000000"/>
                </a:solidFill>
                <a:latin typeface="Rockwell" panose="02060603020205020403" pitchFamily="18" charset="0"/>
              </a:rPr>
              <a:t>voeren</a:t>
            </a:r>
            <a:r>
              <a:rPr lang="nl-NL" sz="2400" dirty="0">
                <a:latin typeface="Rockwell" panose="02060603020205020403" pitchFamily="18" charset="0"/>
              </a:rPr>
              <a:t>.</a:t>
            </a:r>
            <a:endParaRPr lang="nl-BE" sz="2400" dirty="0">
              <a:latin typeface="Rockwell" panose="02060603020205020403" pitchFamily="18" charset="0"/>
            </a:endParaRPr>
          </a:p>
        </p:txBody>
      </p:sp>
      <p:sp>
        <p:nvSpPr>
          <p:cNvPr id="32" name="Tekstvak 31">
            <a:extLst>
              <a:ext uri="{FF2B5EF4-FFF2-40B4-BE49-F238E27FC236}">
                <a16:creationId xmlns:a16="http://schemas.microsoft.com/office/drawing/2014/main" id="{9AA2E751-51CE-EBED-CF1A-8667B1094F47}"/>
              </a:ext>
            </a:extLst>
          </p:cNvPr>
          <p:cNvSpPr txBox="1"/>
          <p:nvPr/>
        </p:nvSpPr>
        <p:spPr>
          <a:xfrm>
            <a:off x="1328057" y="14396169"/>
            <a:ext cx="6172200" cy="1569660"/>
          </a:xfrm>
          <a:prstGeom prst="rect">
            <a:avLst/>
          </a:prstGeom>
          <a:noFill/>
        </p:spPr>
        <p:txBody>
          <a:bodyPr wrap="square" rtlCol="0">
            <a:spAutoFit/>
          </a:bodyPr>
          <a:lstStyle/>
          <a:p>
            <a:r>
              <a:rPr lang="nl-NL" sz="2400" dirty="0">
                <a:latin typeface="Rockwell" panose="02060603020205020403" pitchFamily="18" charset="0"/>
              </a:rPr>
              <a:t>Welke stappen moet je doorlopen om je experiment te laten werken of om je gadget te bouwen? Maak eventueel gebruik van foto’s.</a:t>
            </a:r>
            <a:endParaRPr lang="nl-BE" sz="2400" dirty="0">
              <a:latin typeface="Rockwell" panose="02060603020205020403" pitchFamily="18" charset="0"/>
            </a:endParaRPr>
          </a:p>
        </p:txBody>
      </p:sp>
      <p:sp>
        <p:nvSpPr>
          <p:cNvPr id="33" name="Tekstvak 32">
            <a:extLst>
              <a:ext uri="{FF2B5EF4-FFF2-40B4-BE49-F238E27FC236}">
                <a16:creationId xmlns:a16="http://schemas.microsoft.com/office/drawing/2014/main" id="{70A05AFB-9CBD-AD07-51DA-0B2A906628B7}"/>
              </a:ext>
            </a:extLst>
          </p:cNvPr>
          <p:cNvSpPr txBox="1"/>
          <p:nvPr/>
        </p:nvSpPr>
        <p:spPr>
          <a:xfrm>
            <a:off x="8973905" y="6302191"/>
            <a:ext cx="6172200" cy="1938992"/>
          </a:xfrm>
          <a:prstGeom prst="rect">
            <a:avLst/>
          </a:prstGeom>
          <a:noFill/>
        </p:spPr>
        <p:txBody>
          <a:bodyPr wrap="square" rtlCol="0">
            <a:spAutoFit/>
          </a:bodyPr>
          <a:lstStyle/>
          <a:p>
            <a:r>
              <a:rPr lang="nl-NL" sz="2400" dirty="0">
                <a:latin typeface="Rockwell" panose="02060603020205020403" pitchFamily="18" charset="0"/>
              </a:rPr>
              <a:t>Noteer alle waarnemingen die van belang zijn voor je experiment/gadget uit te leggen. Maak gebruik van tabellen, grafieken of andere visuele hulpmiddelen om je uitleg te versterken. </a:t>
            </a:r>
            <a:endParaRPr lang="nl-BE" sz="2400" dirty="0">
              <a:latin typeface="Rockwell" panose="02060603020205020403" pitchFamily="18" charset="0"/>
            </a:endParaRPr>
          </a:p>
        </p:txBody>
      </p:sp>
      <p:sp>
        <p:nvSpPr>
          <p:cNvPr id="34" name="Tekstvak 33">
            <a:extLst>
              <a:ext uri="{FF2B5EF4-FFF2-40B4-BE49-F238E27FC236}">
                <a16:creationId xmlns:a16="http://schemas.microsoft.com/office/drawing/2014/main" id="{70CCEF4E-83CE-6807-1436-3109A7261991}"/>
              </a:ext>
            </a:extLst>
          </p:cNvPr>
          <p:cNvSpPr txBox="1"/>
          <p:nvPr/>
        </p:nvSpPr>
        <p:spPr>
          <a:xfrm>
            <a:off x="8973905" y="11795066"/>
            <a:ext cx="6172200" cy="1200329"/>
          </a:xfrm>
          <a:prstGeom prst="rect">
            <a:avLst/>
          </a:prstGeom>
          <a:noFill/>
        </p:spPr>
        <p:txBody>
          <a:bodyPr wrap="square" rtlCol="0">
            <a:spAutoFit/>
          </a:bodyPr>
          <a:lstStyle/>
          <a:p>
            <a:r>
              <a:rPr lang="nl-NL" sz="2400" dirty="0">
                <a:latin typeface="Rockwell" panose="02060603020205020403" pitchFamily="18" charset="0"/>
              </a:rPr>
              <a:t>Vorm een besluit over je experiment of gadget waarbij je een antwoord geeft op je onderzoeksvraag.</a:t>
            </a:r>
            <a:endParaRPr lang="nl-BE" sz="2400" dirty="0">
              <a:latin typeface="Rockwell" panose="02060603020205020403" pitchFamily="18" charset="0"/>
            </a:endParaRPr>
          </a:p>
        </p:txBody>
      </p:sp>
      <p:graphicFrame>
        <p:nvGraphicFramePr>
          <p:cNvPr id="35" name="Diagram 34">
            <a:extLst>
              <a:ext uri="{FF2B5EF4-FFF2-40B4-BE49-F238E27FC236}">
                <a16:creationId xmlns:a16="http://schemas.microsoft.com/office/drawing/2014/main" id="{0F713D8A-CD0F-54D9-827B-55DBF9F6AFCE}"/>
              </a:ext>
            </a:extLst>
          </p:cNvPr>
          <p:cNvGraphicFramePr/>
          <p:nvPr>
            <p:extLst>
              <p:ext uri="{D42A27DB-BD31-4B8C-83A1-F6EECF244321}">
                <p14:modId xmlns:p14="http://schemas.microsoft.com/office/powerpoint/2010/main" val="2386692526"/>
              </p:ext>
            </p:extLst>
          </p:nvPr>
        </p:nvGraphicFramePr>
        <p:xfrm>
          <a:off x="8908590" y="15614494"/>
          <a:ext cx="6172201" cy="37339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6" name="Tekstvak 35">
            <a:extLst>
              <a:ext uri="{FF2B5EF4-FFF2-40B4-BE49-F238E27FC236}">
                <a16:creationId xmlns:a16="http://schemas.microsoft.com/office/drawing/2014/main" id="{CA691081-CAA6-8CA8-B711-A6AFF6BDA33F}"/>
              </a:ext>
            </a:extLst>
          </p:cNvPr>
          <p:cNvSpPr txBox="1"/>
          <p:nvPr/>
        </p:nvSpPr>
        <p:spPr>
          <a:xfrm>
            <a:off x="9006557" y="14460556"/>
            <a:ext cx="6172200" cy="461665"/>
          </a:xfrm>
          <a:prstGeom prst="rect">
            <a:avLst/>
          </a:prstGeom>
          <a:noFill/>
        </p:spPr>
        <p:txBody>
          <a:bodyPr wrap="square" rtlCol="0">
            <a:spAutoFit/>
          </a:bodyPr>
          <a:lstStyle/>
          <a:p>
            <a:r>
              <a:rPr lang="nl-NL" sz="2400" dirty="0">
                <a:latin typeface="Rockwell" panose="02060603020205020403" pitchFamily="18" charset="0"/>
              </a:rPr>
              <a:t>Maak een SWOT-analyse van je project.</a:t>
            </a:r>
            <a:endParaRPr lang="nl-BE" sz="2400" dirty="0">
              <a:latin typeface="Rockwell" panose="02060603020205020403" pitchFamily="18" charset="0"/>
            </a:endParaRPr>
          </a:p>
        </p:txBody>
      </p:sp>
    </p:spTree>
    <p:extLst>
      <p:ext uri="{BB962C8B-B14F-4D97-AF65-F5344CB8AC3E}">
        <p14:creationId xmlns:p14="http://schemas.microsoft.com/office/powerpoint/2010/main" val="539862888"/>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643</TotalTime>
  <Words>177</Words>
  <Application>Microsoft Office PowerPoint</Application>
  <PresentationFormat>Aangepast</PresentationFormat>
  <Paragraphs>27</Paragraphs>
  <Slides>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vt:i4>
      </vt:variant>
    </vt:vector>
  </HeadingPairs>
  <TitlesOfParts>
    <vt:vector size="6" baseType="lpstr">
      <vt:lpstr>Arial</vt:lpstr>
      <vt:lpstr>Calibri</vt:lpstr>
      <vt:lpstr>Calibri Light</vt:lpstr>
      <vt:lpstr>Rockwell</vt:lpstr>
      <vt:lpstr>Kantoorthema</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Sander Hungenaert</dc:creator>
  <cp:lastModifiedBy>Sander Hungenaert</cp:lastModifiedBy>
  <cp:revision>1</cp:revision>
  <dcterms:created xsi:type="dcterms:W3CDTF">2023-09-22T19:39:11Z</dcterms:created>
  <dcterms:modified xsi:type="dcterms:W3CDTF">2023-09-25T19:22:17Z</dcterms:modified>
</cp:coreProperties>
</file>